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4" r:id="rId4"/>
    <p:sldId id="301" r:id="rId5"/>
    <p:sldId id="299" r:id="rId6"/>
    <p:sldId id="300" r:id="rId7"/>
    <p:sldId id="262" r:id="rId8"/>
    <p:sldId id="263" r:id="rId9"/>
    <p:sldId id="261" r:id="rId10"/>
    <p:sldId id="267" r:id="rId11"/>
    <p:sldId id="268" r:id="rId12"/>
    <p:sldId id="269" r:id="rId13"/>
    <p:sldId id="270" r:id="rId14"/>
    <p:sldId id="265" r:id="rId15"/>
    <p:sldId id="271" r:id="rId16"/>
    <p:sldId id="273" r:id="rId17"/>
    <p:sldId id="272" r:id="rId18"/>
    <p:sldId id="306" r:id="rId19"/>
    <p:sldId id="305" r:id="rId20"/>
    <p:sldId id="307" r:id="rId21"/>
    <p:sldId id="308" r:id="rId22"/>
    <p:sldId id="30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中等深淺樣式 4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2AF52B-C88F-43B6-8466-263DC61B9775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D900C91-A621-4F16-BFD7-D0BA4D79AF35}">
      <dgm:prSet phldrT="[文字]"/>
      <dgm:spPr>
        <a:solidFill>
          <a:srgbClr val="FF0000"/>
        </a:solidFill>
      </dgm:spPr>
      <dgm:t>
        <a:bodyPr/>
        <a:lstStyle/>
        <a:p>
          <a:r>
            <a:rPr lang="en-US" altLang="zh-TW" dirty="0" err="1">
              <a:latin typeface="標楷體" panose="03000509000000000000" pitchFamily="65" charset="-120"/>
              <a:ea typeface="標楷體" panose="03000509000000000000" pitchFamily="65" charset="-120"/>
            </a:rPr>
            <a:t>pingpong</a:t>
          </a:r>
          <a:endParaRPr lang="zh-TW" alt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3ED8F534-B751-4937-B2AA-BB94546CCAFF}" type="parTrans" cxnId="{7FACBF83-0C37-4A20-A1CA-354429D3AF78}">
      <dgm:prSet/>
      <dgm:spPr/>
      <dgm:t>
        <a:bodyPr/>
        <a:lstStyle/>
        <a:p>
          <a:endParaRPr lang="zh-TW" altLang="en-US"/>
        </a:p>
      </dgm:t>
    </dgm:pt>
    <dgm:pt modelId="{D646BC06-295D-48BF-997A-5CC9F72DD0D1}" type="sibTrans" cxnId="{7FACBF83-0C37-4A20-A1CA-354429D3AF78}">
      <dgm:prSet/>
      <dgm:spPr/>
      <dgm:t>
        <a:bodyPr/>
        <a:lstStyle/>
        <a:p>
          <a:endParaRPr lang="zh-TW" altLang="en-US"/>
        </a:p>
      </dgm:t>
    </dgm:pt>
    <dgm:pt modelId="{9F73C503-06BE-40FD-AE35-2A6035BEFEFC}">
      <dgm:prSet phldrT="[文字]" custT="1"/>
      <dgm:spPr>
        <a:solidFill>
          <a:srgbClr val="00B0F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0795" tIns="10795" rIns="10795" bIns="10795" numCol="1" spcCol="1270" anchor="ctr" anchorCtr="0"/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>
              <a:solidFill>
                <a:prstClr val="white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樣本特徵</a:t>
          </a:r>
        </a:p>
      </dgm:t>
    </dgm:pt>
    <dgm:pt modelId="{67B9488E-D6FD-45DF-8F78-B4C838D8BA49}" type="parTrans" cxnId="{712AB3D7-A810-48FA-88BE-7D3EDCDD783F}">
      <dgm:prSet/>
      <dgm:spPr/>
      <dgm:t>
        <a:bodyPr/>
        <a:lstStyle/>
        <a:p>
          <a:endParaRPr lang="zh-TW" altLang="en-US"/>
        </a:p>
      </dgm:t>
    </dgm:pt>
    <dgm:pt modelId="{4C3A5C04-EE31-4495-A606-A1EADC19BED3}" type="sibTrans" cxnId="{712AB3D7-A810-48FA-88BE-7D3EDCDD783F}">
      <dgm:prSet/>
      <dgm:spPr/>
      <dgm:t>
        <a:bodyPr/>
        <a:lstStyle/>
        <a:p>
          <a:endParaRPr lang="zh-TW" altLang="en-US"/>
        </a:p>
      </dgm:t>
    </dgm:pt>
    <dgm:pt modelId="{C6DAC783-0810-47B0-BB16-899F9184C5CE}">
      <dgm:prSet phldrT="[文字]"/>
      <dgm:spPr>
        <a:solidFill>
          <a:srgbClr val="00B0F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遊戲規則</a:t>
          </a:r>
        </a:p>
      </dgm:t>
    </dgm:pt>
    <dgm:pt modelId="{DC99623F-9961-408A-9744-8871D43137B2}" type="parTrans" cxnId="{C448F5DE-13DE-482B-929F-D7A841D7F7C8}">
      <dgm:prSet/>
      <dgm:spPr/>
      <dgm:t>
        <a:bodyPr/>
        <a:lstStyle/>
        <a:p>
          <a:endParaRPr lang="zh-TW" altLang="en-US"/>
        </a:p>
      </dgm:t>
    </dgm:pt>
    <dgm:pt modelId="{51521791-531F-4A8C-9DCA-6564D373004C}" type="sibTrans" cxnId="{C448F5DE-13DE-482B-929F-D7A841D7F7C8}">
      <dgm:prSet/>
      <dgm:spPr/>
      <dgm:t>
        <a:bodyPr/>
        <a:lstStyle/>
        <a:p>
          <a:endParaRPr lang="zh-TW" altLang="en-US"/>
        </a:p>
      </dgm:t>
    </dgm:pt>
    <dgm:pt modelId="{F5E5C42C-ACD2-4C4E-A8B7-4D23A702AB9F}">
      <dgm:prSet phldrT="[文字]"/>
      <dgm:spPr>
        <a:solidFill>
          <a:srgbClr val="00B0F0"/>
        </a:solidFill>
      </dgm:spPr>
      <dgm:t>
        <a:bodyPr/>
        <a:lstStyle/>
        <a:p>
          <a:r>
            <a:rPr lang="en-US" altLang="zh-TW" dirty="0">
              <a:latin typeface="標楷體" panose="03000509000000000000" pitchFamily="65" charset="-120"/>
              <a:ea typeface="標楷體" panose="03000509000000000000" pitchFamily="65" charset="-120"/>
            </a:rPr>
            <a:t>Action</a:t>
          </a:r>
          <a:endParaRPr lang="zh-TW" alt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5B3C26B-E3B0-4983-A830-32E9AE9192AD}" type="parTrans" cxnId="{CB646CE8-8553-491D-BD90-2F76B829D256}">
      <dgm:prSet/>
      <dgm:spPr/>
      <dgm:t>
        <a:bodyPr/>
        <a:lstStyle/>
        <a:p>
          <a:endParaRPr lang="zh-TW" altLang="en-US"/>
        </a:p>
      </dgm:t>
    </dgm:pt>
    <dgm:pt modelId="{53693900-DA9A-49A1-AE8B-23F6945AEACF}" type="sibTrans" cxnId="{CB646CE8-8553-491D-BD90-2F76B829D256}">
      <dgm:prSet/>
      <dgm:spPr/>
      <dgm:t>
        <a:bodyPr/>
        <a:lstStyle/>
        <a:p>
          <a:endParaRPr lang="zh-TW" altLang="en-US"/>
        </a:p>
      </dgm:t>
    </dgm:pt>
    <dgm:pt modelId="{8D5D9FD4-D7CF-45D6-8DA3-8D32E95597AB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邊界</a:t>
          </a:r>
        </a:p>
      </dgm:t>
    </dgm:pt>
    <dgm:pt modelId="{1916FD38-944B-4F91-9D57-98DF0CDDCD30}" type="parTrans" cxnId="{9F684414-1961-4E26-BD36-7B71F9F4A84E}">
      <dgm:prSet/>
      <dgm:spPr/>
      <dgm:t>
        <a:bodyPr/>
        <a:lstStyle/>
        <a:p>
          <a:endParaRPr lang="zh-TW" altLang="en-US"/>
        </a:p>
      </dgm:t>
    </dgm:pt>
    <dgm:pt modelId="{93027B63-AABC-4E14-9F3C-B7EF7656ACF0}" type="sibTrans" cxnId="{9F684414-1961-4E26-BD36-7B71F9F4A84E}">
      <dgm:prSet/>
      <dgm:spPr/>
      <dgm:t>
        <a:bodyPr/>
        <a:lstStyle/>
        <a:p>
          <a:endParaRPr lang="zh-TW" altLang="en-US"/>
        </a:p>
      </dgm:t>
    </dgm:pt>
    <dgm:pt modelId="{32C41466-FE33-4576-AC58-4BD30465A475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拍子</a:t>
          </a:r>
        </a:p>
      </dgm:t>
    </dgm:pt>
    <dgm:pt modelId="{F59CBC3D-5DCD-448B-86B0-45F805EC0433}" type="parTrans" cxnId="{C8A26338-3EFC-4D05-9067-4DCC0B208623}">
      <dgm:prSet/>
      <dgm:spPr/>
      <dgm:t>
        <a:bodyPr/>
        <a:lstStyle/>
        <a:p>
          <a:endParaRPr lang="zh-TW" altLang="en-US"/>
        </a:p>
      </dgm:t>
    </dgm:pt>
    <dgm:pt modelId="{CB704FB0-E5F2-4740-86FF-BE716AEF6ACC}" type="sibTrans" cxnId="{C8A26338-3EFC-4D05-9067-4DCC0B208623}">
      <dgm:prSet/>
      <dgm:spPr/>
      <dgm:t>
        <a:bodyPr/>
        <a:lstStyle/>
        <a:p>
          <a:endParaRPr lang="zh-TW" altLang="en-US"/>
        </a:p>
      </dgm:t>
    </dgm:pt>
    <dgm:pt modelId="{79C1D8FB-5D2F-4726-A19C-C30670E741C0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球</a:t>
          </a:r>
        </a:p>
      </dgm:t>
    </dgm:pt>
    <dgm:pt modelId="{A06168A1-297F-4F9B-8790-A6F18A466D2F}" type="parTrans" cxnId="{0E68497D-C353-4244-BE81-894DE33EE6B1}">
      <dgm:prSet/>
      <dgm:spPr/>
      <dgm:t>
        <a:bodyPr/>
        <a:lstStyle/>
        <a:p>
          <a:endParaRPr lang="zh-TW" altLang="en-US"/>
        </a:p>
      </dgm:t>
    </dgm:pt>
    <dgm:pt modelId="{C693BB8F-EBB2-45BE-9E19-982ABB7B38DC}" type="sibTrans" cxnId="{0E68497D-C353-4244-BE81-894DE33EE6B1}">
      <dgm:prSet/>
      <dgm:spPr/>
      <dgm:t>
        <a:bodyPr/>
        <a:lstStyle/>
        <a:p>
          <a:endParaRPr lang="zh-TW" altLang="en-US"/>
        </a:p>
      </dgm:t>
    </dgm:pt>
    <dgm:pt modelId="{7AEA9F54-56F8-4798-8A4C-34EEAB0DDBDF}">
      <dgm:prSet phldrT="[文字]"/>
      <dgm:spPr>
        <a:solidFill>
          <a:srgbClr val="00B050"/>
        </a:solidFill>
      </dgm:spPr>
      <dgm:t>
        <a:bodyPr/>
        <a:lstStyle/>
        <a:p>
          <a:r>
            <a:rPr lang="zh-TW" dirty="0">
              <a:latin typeface="標楷體" panose="03000509000000000000" pitchFamily="65" charset="-120"/>
              <a:ea typeface="標楷體" panose="03000509000000000000" pitchFamily="65" charset="-120"/>
            </a:rPr>
            <a:t>球抵達球拍或畫面邊界反彈</a:t>
          </a:r>
          <a:endParaRPr lang="zh-TW" alt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7FBD53E-5DC4-4287-A253-948D57AAA0AB}" type="parTrans" cxnId="{AABF17BB-1F2A-4971-AC0F-D3017A2AD904}">
      <dgm:prSet/>
      <dgm:spPr/>
      <dgm:t>
        <a:bodyPr/>
        <a:lstStyle/>
        <a:p>
          <a:endParaRPr lang="zh-TW" altLang="en-US"/>
        </a:p>
      </dgm:t>
    </dgm:pt>
    <dgm:pt modelId="{0E81D439-9D3B-4D13-ADAF-0A16DA316E00}" type="sibTrans" cxnId="{AABF17BB-1F2A-4971-AC0F-D3017A2AD904}">
      <dgm:prSet/>
      <dgm:spPr/>
      <dgm:t>
        <a:bodyPr/>
        <a:lstStyle/>
        <a:p>
          <a:endParaRPr lang="zh-TW" altLang="en-US"/>
        </a:p>
      </dgm:t>
    </dgm:pt>
    <dgm:pt modelId="{7DBCD1B9-2137-49A6-9F02-B6F99A418566}">
      <dgm:prSet phldrT="[文字]"/>
      <dgm:spPr>
        <a:solidFill>
          <a:srgbClr val="00B050"/>
        </a:solidFill>
      </dgm:spPr>
      <dgm:t>
        <a:bodyPr/>
        <a:lstStyle/>
        <a:p>
          <a:r>
            <a:rPr lang="zh-TW">
              <a:latin typeface="標楷體" panose="03000509000000000000" pitchFamily="65" charset="-120"/>
              <a:ea typeface="標楷體" panose="03000509000000000000" pitchFamily="65" charset="-120"/>
            </a:rPr>
            <a:t>球抵達上下畫面邊界，會加分，並重置</a:t>
          </a:r>
          <a:endParaRPr lang="zh-TW" alt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24645F9-8603-418E-8BC8-1DC15258064C}" type="parTrans" cxnId="{97DABC6F-B42E-4B5D-AC5A-10BD4D830264}">
      <dgm:prSet/>
      <dgm:spPr/>
      <dgm:t>
        <a:bodyPr/>
        <a:lstStyle/>
        <a:p>
          <a:endParaRPr lang="zh-TW" altLang="en-US"/>
        </a:p>
      </dgm:t>
    </dgm:pt>
    <dgm:pt modelId="{51FA2E67-38A2-4F58-9D6D-6DC0DB3D12FF}" type="sibTrans" cxnId="{97DABC6F-B42E-4B5D-AC5A-10BD4D830264}">
      <dgm:prSet/>
      <dgm:spPr/>
      <dgm:t>
        <a:bodyPr/>
        <a:lstStyle/>
        <a:p>
          <a:endParaRPr lang="zh-TW" altLang="en-US"/>
        </a:p>
      </dgm:t>
    </dgm:pt>
    <dgm:pt modelId="{F7F4457D-0042-4C2F-9A96-D25A120CB2E1}">
      <dgm:prSet phldrT="[文字]"/>
      <dgm:spPr>
        <a:solidFill>
          <a:srgbClr val="00B050"/>
        </a:solidFill>
      </dgm:spPr>
      <dgm:t>
        <a:bodyPr/>
        <a:lstStyle/>
        <a:p>
          <a:r>
            <a:rPr lang="zh-TW" dirty="0">
              <a:latin typeface="標楷體" panose="03000509000000000000" pitchFamily="65" charset="-120"/>
              <a:ea typeface="標楷體" panose="03000509000000000000" pitchFamily="65" charset="-120"/>
            </a:rPr>
            <a:t>當任一方分數達到</a:t>
          </a:r>
          <a:r>
            <a:rPr lang="en-US" dirty="0">
              <a:latin typeface="標楷體" panose="03000509000000000000" pitchFamily="65" charset="-120"/>
              <a:ea typeface="標楷體" panose="03000509000000000000" pitchFamily="65" charset="-120"/>
            </a:rPr>
            <a:t>5</a:t>
          </a:r>
          <a:r>
            <a:rPr lang="zh-TW" dirty="0">
              <a:latin typeface="標楷體" panose="03000509000000000000" pitchFamily="65" charset="-120"/>
              <a:ea typeface="標楷體" panose="03000509000000000000" pitchFamily="65" charset="-120"/>
            </a:rPr>
            <a:t>分，重置遊戲</a:t>
          </a:r>
          <a:endParaRPr lang="zh-TW" altLang="en-US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386290A3-B836-47E3-9745-A21C05197364}" type="parTrans" cxnId="{FBA7EB33-4921-4DA1-8DA3-2CBE015D848B}">
      <dgm:prSet/>
      <dgm:spPr/>
      <dgm:t>
        <a:bodyPr/>
        <a:lstStyle/>
        <a:p>
          <a:endParaRPr lang="zh-TW" altLang="en-US"/>
        </a:p>
      </dgm:t>
    </dgm:pt>
    <dgm:pt modelId="{E2E593DF-DE26-44E3-863A-9462B43D33F7}" type="sibTrans" cxnId="{FBA7EB33-4921-4DA1-8DA3-2CBE015D848B}">
      <dgm:prSet/>
      <dgm:spPr/>
      <dgm:t>
        <a:bodyPr/>
        <a:lstStyle/>
        <a:p>
          <a:endParaRPr lang="zh-TW" altLang="en-US"/>
        </a:p>
      </dgm:t>
    </dgm:pt>
    <dgm:pt modelId="{BA86AAD5-CD17-40E6-ABD8-567F49B1F58C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球拍移動</a:t>
          </a:r>
        </a:p>
      </dgm:t>
    </dgm:pt>
    <dgm:pt modelId="{57350ACC-3C81-4630-B9BC-B2F2CC892DF8}" type="parTrans" cxnId="{C1247609-98AB-4976-8AF6-43538FC46E10}">
      <dgm:prSet/>
      <dgm:spPr/>
      <dgm:t>
        <a:bodyPr/>
        <a:lstStyle/>
        <a:p>
          <a:endParaRPr lang="zh-TW" altLang="en-US"/>
        </a:p>
      </dgm:t>
    </dgm:pt>
    <dgm:pt modelId="{ED1C2840-2E37-462E-B912-DBE13C185F3B}" type="sibTrans" cxnId="{C1247609-98AB-4976-8AF6-43538FC46E10}">
      <dgm:prSet/>
      <dgm:spPr/>
      <dgm:t>
        <a:bodyPr/>
        <a:lstStyle/>
        <a:p>
          <a:endParaRPr lang="zh-TW" altLang="en-US"/>
        </a:p>
      </dgm:t>
    </dgm:pt>
    <dgm:pt modelId="{FEB17902-D356-4807-991D-7ABC90985629}">
      <dgm:prSet phldrT="[文字]" custT="1"/>
      <dgm:spPr>
        <a:solidFill>
          <a:srgbClr val="00B0F0"/>
        </a:solidFill>
      </dgm:spPr>
      <dgm:t>
        <a:bodyPr spcFirstLastPara="0" vert="horz" wrap="square" lIns="10795" tIns="10795" rIns="10795" bIns="10795" numCol="1" spcCol="1270" anchor="ctr" anchorCtr="0"/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solidFill>
                <a:prstClr val="white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KNN</a:t>
          </a:r>
          <a:endParaRPr lang="zh-TW" altLang="en-US" sz="1700" kern="1200" dirty="0">
            <a:solidFill>
              <a:prstClr val="white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gm:t>
    </dgm:pt>
    <dgm:pt modelId="{D6728C52-05A1-490A-80A8-AE7AA5B56E05}" type="parTrans" cxnId="{1D124F01-674A-41C1-B9F8-E6D34A5367E3}">
      <dgm:prSet/>
      <dgm:spPr/>
      <dgm:t>
        <a:bodyPr/>
        <a:lstStyle/>
        <a:p>
          <a:endParaRPr lang="zh-TW" altLang="en-US"/>
        </a:p>
      </dgm:t>
    </dgm:pt>
    <dgm:pt modelId="{3C19DE53-5CB8-4918-AD1A-ABD9C753314C}" type="sibTrans" cxnId="{1D124F01-674A-41C1-B9F8-E6D34A5367E3}">
      <dgm:prSet/>
      <dgm:spPr/>
      <dgm:t>
        <a:bodyPr/>
        <a:lstStyle/>
        <a:p>
          <a:endParaRPr lang="zh-TW" altLang="en-US"/>
        </a:p>
      </dgm:t>
    </dgm:pt>
    <dgm:pt modelId="{E4735151-66B6-41BB-BC45-F481FB20526B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訓練模型</a:t>
          </a:r>
        </a:p>
      </dgm:t>
    </dgm:pt>
    <dgm:pt modelId="{F344F5C6-3AAA-481A-BED1-8E30CA51FCA8}" type="parTrans" cxnId="{CDC65E93-581B-4151-AAE0-CD3B617390EC}">
      <dgm:prSet/>
      <dgm:spPr/>
      <dgm:t>
        <a:bodyPr/>
        <a:lstStyle/>
        <a:p>
          <a:endParaRPr lang="zh-TW" altLang="en-US"/>
        </a:p>
      </dgm:t>
    </dgm:pt>
    <dgm:pt modelId="{9770491E-CFD9-483B-9CA1-8C05195FD9FA}" type="sibTrans" cxnId="{CDC65E93-581B-4151-AAE0-CD3B617390EC}">
      <dgm:prSet/>
      <dgm:spPr/>
      <dgm:t>
        <a:bodyPr/>
        <a:lstStyle/>
        <a:p>
          <a:endParaRPr lang="zh-TW" altLang="en-US"/>
        </a:p>
      </dgm:t>
    </dgm:pt>
    <dgm:pt modelId="{3DC6511E-F9C3-4996-87B2-EF2D6BA2FCDD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儲存模型</a:t>
          </a:r>
        </a:p>
      </dgm:t>
    </dgm:pt>
    <dgm:pt modelId="{3FCC1377-2F6F-4F96-A058-6488B4ABF7FD}" type="parTrans" cxnId="{4D1503A8-B89E-4982-9223-CCA3CC7C5923}">
      <dgm:prSet/>
      <dgm:spPr/>
      <dgm:t>
        <a:bodyPr/>
        <a:lstStyle/>
        <a:p>
          <a:endParaRPr lang="zh-TW" altLang="en-US"/>
        </a:p>
      </dgm:t>
    </dgm:pt>
    <dgm:pt modelId="{375E3D08-BE6D-4081-A884-8D24BCA1546D}" type="sibTrans" cxnId="{4D1503A8-B89E-4982-9223-CCA3CC7C5923}">
      <dgm:prSet/>
      <dgm:spPr/>
      <dgm:t>
        <a:bodyPr/>
        <a:lstStyle/>
        <a:p>
          <a:endParaRPr lang="zh-TW" altLang="en-US"/>
        </a:p>
      </dgm:t>
    </dgm:pt>
    <dgm:pt modelId="{D89C14EE-73BF-471F-9B13-9452C07DAAB1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載入模型</a:t>
          </a:r>
        </a:p>
      </dgm:t>
    </dgm:pt>
    <dgm:pt modelId="{484D6381-647F-4941-AC48-6ACA472E1855}" type="parTrans" cxnId="{836F6397-8ED4-47B9-A873-9C63A749976A}">
      <dgm:prSet/>
      <dgm:spPr/>
      <dgm:t>
        <a:bodyPr/>
        <a:lstStyle/>
        <a:p>
          <a:endParaRPr lang="zh-TW" altLang="en-US"/>
        </a:p>
      </dgm:t>
    </dgm:pt>
    <dgm:pt modelId="{8B024D8C-2B86-4886-A064-BEAC118742F5}" type="sibTrans" cxnId="{836F6397-8ED4-47B9-A873-9C63A749976A}">
      <dgm:prSet/>
      <dgm:spPr/>
      <dgm:t>
        <a:bodyPr/>
        <a:lstStyle/>
        <a:p>
          <a:endParaRPr lang="zh-TW" altLang="en-US"/>
        </a:p>
      </dgm:t>
    </dgm:pt>
    <dgm:pt modelId="{F6111AF3-6780-456E-8BF3-F6307AF844A8}">
      <dgm:prSet phldrT="[文字]"/>
      <dgm:spPr>
        <a:solidFill>
          <a:srgbClr val="00B0F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演算法遊玩</a:t>
          </a:r>
        </a:p>
      </dgm:t>
    </dgm:pt>
    <dgm:pt modelId="{54B9467C-5FF6-487D-A18A-03F3B2352196}" type="parTrans" cxnId="{3E53179F-3C76-4D6D-8D0C-064D84E388BB}">
      <dgm:prSet/>
      <dgm:spPr/>
      <dgm:t>
        <a:bodyPr/>
        <a:lstStyle/>
        <a:p>
          <a:endParaRPr lang="zh-TW" altLang="en-US"/>
        </a:p>
      </dgm:t>
    </dgm:pt>
    <dgm:pt modelId="{0F813EDC-BBDE-4998-9D9B-803E12998C1E}" type="sibTrans" cxnId="{3E53179F-3C76-4D6D-8D0C-064D84E388BB}">
      <dgm:prSet/>
      <dgm:spPr/>
      <dgm:t>
        <a:bodyPr/>
        <a:lstStyle/>
        <a:p>
          <a:endParaRPr lang="zh-TW" altLang="en-US"/>
        </a:p>
      </dgm:t>
    </dgm:pt>
    <dgm:pt modelId="{70CA0B00-9A94-4711-AC43-652227F9B259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遊玩數據</a:t>
          </a:r>
        </a:p>
      </dgm:t>
    </dgm:pt>
    <dgm:pt modelId="{AE48779C-EC3B-4C2A-B284-2C05BA720DFB}" type="parTrans" cxnId="{FDC53C32-804A-4301-9D04-0D07D7AA9241}">
      <dgm:prSet/>
      <dgm:spPr/>
      <dgm:t>
        <a:bodyPr/>
        <a:lstStyle/>
        <a:p>
          <a:endParaRPr lang="zh-TW" altLang="en-US"/>
        </a:p>
      </dgm:t>
    </dgm:pt>
    <dgm:pt modelId="{3709C3E7-F2B2-44C1-8DB8-A8F84A94F176}" type="sibTrans" cxnId="{FDC53C32-804A-4301-9D04-0D07D7AA9241}">
      <dgm:prSet/>
      <dgm:spPr/>
      <dgm:t>
        <a:bodyPr/>
        <a:lstStyle/>
        <a:p>
          <a:endParaRPr lang="zh-TW" altLang="en-US"/>
        </a:p>
      </dgm:t>
    </dgm:pt>
    <dgm:pt modelId="{2A0D63E0-4AA4-4EB2-B8F3-9753C46F1319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訓練集</a:t>
          </a:r>
        </a:p>
      </dgm:t>
    </dgm:pt>
    <dgm:pt modelId="{FAD3A73C-49A8-40E0-B67D-342BF4DE84F6}" type="parTrans" cxnId="{70828FC2-78CE-4A91-8538-5F4B6BC5668D}">
      <dgm:prSet/>
      <dgm:spPr/>
      <dgm:t>
        <a:bodyPr/>
        <a:lstStyle/>
        <a:p>
          <a:endParaRPr lang="zh-TW" altLang="en-US"/>
        </a:p>
      </dgm:t>
    </dgm:pt>
    <dgm:pt modelId="{DB1F2B82-F0B6-4F0D-94BD-237A10D95918}" type="sibTrans" cxnId="{70828FC2-78CE-4A91-8538-5F4B6BC5668D}">
      <dgm:prSet/>
      <dgm:spPr/>
      <dgm:t>
        <a:bodyPr/>
        <a:lstStyle/>
        <a:p>
          <a:endParaRPr lang="zh-TW" altLang="en-US"/>
        </a:p>
      </dgm:t>
    </dgm:pt>
    <dgm:pt modelId="{DB00CF56-3D19-476E-8715-68BEBA24AD4C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測試集</a:t>
          </a:r>
        </a:p>
      </dgm:t>
    </dgm:pt>
    <dgm:pt modelId="{F6B9DF87-D5AF-4610-A300-563B1872B991}" type="parTrans" cxnId="{26274945-A304-45BA-AA9A-E78A069F9833}">
      <dgm:prSet/>
      <dgm:spPr/>
      <dgm:t>
        <a:bodyPr/>
        <a:lstStyle/>
        <a:p>
          <a:endParaRPr lang="zh-TW" altLang="en-US"/>
        </a:p>
      </dgm:t>
    </dgm:pt>
    <dgm:pt modelId="{6671E75E-485A-4971-84A8-92EF25F95FFF}" type="sibTrans" cxnId="{26274945-A304-45BA-AA9A-E78A069F9833}">
      <dgm:prSet/>
      <dgm:spPr/>
      <dgm:t>
        <a:bodyPr/>
        <a:lstStyle/>
        <a:p>
          <a:endParaRPr lang="zh-TW" altLang="en-US"/>
        </a:p>
      </dgm:t>
    </dgm:pt>
    <dgm:pt modelId="{7480FF20-B081-4A06-BCAA-F4F1C1926FFB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模型預測</a:t>
          </a:r>
        </a:p>
      </dgm:t>
    </dgm:pt>
    <dgm:pt modelId="{FB73B130-41DD-4E8B-9C93-337D4968141A}" type="parTrans" cxnId="{70CFD076-4AD7-4804-A8BF-A1FBE6F9007E}">
      <dgm:prSet/>
      <dgm:spPr/>
      <dgm:t>
        <a:bodyPr/>
        <a:lstStyle/>
        <a:p>
          <a:endParaRPr lang="zh-TW" altLang="en-US"/>
        </a:p>
      </dgm:t>
    </dgm:pt>
    <dgm:pt modelId="{C16D575C-781F-42D3-B4AE-3A62AE3FB20A}" type="sibTrans" cxnId="{70CFD076-4AD7-4804-A8BF-A1FBE6F9007E}">
      <dgm:prSet/>
      <dgm:spPr/>
      <dgm:t>
        <a:bodyPr/>
        <a:lstStyle/>
        <a:p>
          <a:endParaRPr lang="zh-TW" altLang="en-US"/>
        </a:p>
      </dgm:t>
    </dgm:pt>
    <dgm:pt modelId="{905BF7B2-348C-4A2A-BDCC-E68DC0A205C3}">
      <dgm:prSet phldrT="[文字]"/>
      <dgm:spPr>
        <a:solidFill>
          <a:srgbClr val="00B0F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模型測試</a:t>
          </a:r>
        </a:p>
      </dgm:t>
    </dgm:pt>
    <dgm:pt modelId="{3F0021C0-395A-43F2-BCF5-EB8273AB7F9C}" type="parTrans" cxnId="{5A357E9B-CB20-45F9-BB0C-8CAA3F7B7FF5}">
      <dgm:prSet/>
      <dgm:spPr/>
      <dgm:t>
        <a:bodyPr/>
        <a:lstStyle/>
        <a:p>
          <a:endParaRPr lang="zh-TW" altLang="en-US"/>
        </a:p>
      </dgm:t>
    </dgm:pt>
    <dgm:pt modelId="{EA1CB27C-5CDC-4F5C-840B-C8E0EC20820A}" type="sibTrans" cxnId="{5A357E9B-CB20-45F9-BB0C-8CAA3F7B7FF5}">
      <dgm:prSet/>
      <dgm:spPr/>
      <dgm:t>
        <a:bodyPr/>
        <a:lstStyle/>
        <a:p>
          <a:endParaRPr lang="zh-TW" altLang="en-US"/>
        </a:p>
      </dgm:t>
    </dgm:pt>
    <dgm:pt modelId="{E238F315-CB1D-4B1B-BB4F-854FB71C5661}">
      <dgm:prSet phldrT="[文字]"/>
      <dgm:spPr>
        <a:solidFill>
          <a:srgbClr val="00B050"/>
        </a:solidFill>
      </dgm:spPr>
      <dgm:t>
        <a:bodyPr/>
        <a:lstStyle/>
        <a:p>
          <a:r>
            <a:rPr lang="zh-TW" altLang="en-US" dirty="0">
              <a:latin typeface="標楷體" panose="03000509000000000000" pitchFamily="65" charset="-120"/>
              <a:ea typeface="標楷體" panose="03000509000000000000" pitchFamily="65" charset="-120"/>
            </a:rPr>
            <a:t>預測落點</a:t>
          </a:r>
        </a:p>
      </dgm:t>
    </dgm:pt>
    <dgm:pt modelId="{8A8D8766-4AB9-4462-9F94-7151A8080DA7}" type="parTrans" cxnId="{90DA6CD1-EFA7-47CE-8554-B5EB084CE306}">
      <dgm:prSet/>
      <dgm:spPr/>
      <dgm:t>
        <a:bodyPr/>
        <a:lstStyle/>
        <a:p>
          <a:endParaRPr lang="zh-TW" altLang="en-US"/>
        </a:p>
      </dgm:t>
    </dgm:pt>
    <dgm:pt modelId="{86BC6C12-7920-422A-8C21-4913A54B1128}" type="sibTrans" cxnId="{90DA6CD1-EFA7-47CE-8554-B5EB084CE306}">
      <dgm:prSet/>
      <dgm:spPr/>
      <dgm:t>
        <a:bodyPr/>
        <a:lstStyle/>
        <a:p>
          <a:endParaRPr lang="zh-TW" altLang="en-US"/>
        </a:p>
      </dgm:t>
    </dgm:pt>
    <dgm:pt modelId="{5F1A0473-F11D-410C-90FF-8761E449D0BB}" type="pres">
      <dgm:prSet presAssocID="{382AF52B-C88F-43B6-8466-263DC61B977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5EBF3DF-6DA4-4507-9E74-25C656E6E66E}" type="pres">
      <dgm:prSet presAssocID="{9D900C91-A621-4F16-BFD7-D0BA4D79AF35}" presName="hierRoot1" presStyleCnt="0">
        <dgm:presLayoutVars>
          <dgm:hierBranch val="init"/>
        </dgm:presLayoutVars>
      </dgm:prSet>
      <dgm:spPr/>
    </dgm:pt>
    <dgm:pt modelId="{E3943696-8BE5-440B-A8F6-B2A46C148896}" type="pres">
      <dgm:prSet presAssocID="{9D900C91-A621-4F16-BFD7-D0BA4D79AF35}" presName="rootComposite1" presStyleCnt="0"/>
      <dgm:spPr/>
    </dgm:pt>
    <dgm:pt modelId="{CCCF59FD-FEF3-4B02-9296-F9B621337116}" type="pres">
      <dgm:prSet presAssocID="{9D900C91-A621-4F16-BFD7-D0BA4D79AF35}" presName="rootText1" presStyleLbl="node0" presStyleIdx="0" presStyleCnt="1">
        <dgm:presLayoutVars>
          <dgm:chPref val="3"/>
        </dgm:presLayoutVars>
      </dgm:prSet>
      <dgm:spPr/>
    </dgm:pt>
    <dgm:pt modelId="{0E7EDBA7-551D-4EE8-B5E2-05D871D9247F}" type="pres">
      <dgm:prSet presAssocID="{9D900C91-A621-4F16-BFD7-D0BA4D79AF35}" presName="rootConnector1" presStyleLbl="node1" presStyleIdx="0" presStyleCnt="0"/>
      <dgm:spPr/>
    </dgm:pt>
    <dgm:pt modelId="{20950B25-A8F5-4BBF-8B64-C9C27EF0AF0F}" type="pres">
      <dgm:prSet presAssocID="{9D900C91-A621-4F16-BFD7-D0BA4D79AF35}" presName="hierChild2" presStyleCnt="0"/>
      <dgm:spPr/>
    </dgm:pt>
    <dgm:pt modelId="{FDE743EC-1EED-4DDF-B2F8-6E2B51F18CBD}" type="pres">
      <dgm:prSet presAssocID="{67B9488E-D6FD-45DF-8F78-B4C838D8BA49}" presName="Name37" presStyleLbl="parChTrans1D2" presStyleIdx="0" presStyleCnt="6"/>
      <dgm:spPr/>
    </dgm:pt>
    <dgm:pt modelId="{F0171E61-E90C-4AE1-9BEC-DA0C5F0B69B5}" type="pres">
      <dgm:prSet presAssocID="{9F73C503-06BE-40FD-AE35-2A6035BEFEFC}" presName="hierRoot2" presStyleCnt="0">
        <dgm:presLayoutVars>
          <dgm:hierBranch val="init"/>
        </dgm:presLayoutVars>
      </dgm:prSet>
      <dgm:spPr/>
    </dgm:pt>
    <dgm:pt modelId="{B473DB03-3723-4C5B-800A-5214E79620F4}" type="pres">
      <dgm:prSet presAssocID="{9F73C503-06BE-40FD-AE35-2A6035BEFEFC}" presName="rootComposite" presStyleCnt="0"/>
      <dgm:spPr/>
    </dgm:pt>
    <dgm:pt modelId="{7AC8FA41-D0F0-4DCC-B21F-0B51BB5843EE}" type="pres">
      <dgm:prSet presAssocID="{9F73C503-06BE-40FD-AE35-2A6035BEFEFC}" presName="rootText" presStyleLbl="node2" presStyleIdx="0" presStyleCnt="6">
        <dgm:presLayoutVars>
          <dgm:chPref val="3"/>
        </dgm:presLayoutVars>
      </dgm:prSet>
      <dgm:spPr>
        <a:xfrm>
          <a:off x="534179" y="1174666"/>
          <a:ext cx="1651811" cy="825905"/>
        </a:xfrm>
        <a:prstGeom prst="rect">
          <a:avLst/>
        </a:prstGeom>
      </dgm:spPr>
    </dgm:pt>
    <dgm:pt modelId="{0C6B3DA8-EBA7-4811-B151-142DFDB30A2C}" type="pres">
      <dgm:prSet presAssocID="{9F73C503-06BE-40FD-AE35-2A6035BEFEFC}" presName="rootConnector" presStyleLbl="node2" presStyleIdx="0" presStyleCnt="6"/>
      <dgm:spPr/>
    </dgm:pt>
    <dgm:pt modelId="{E22243B0-087D-4699-8786-DB9AC6D27A93}" type="pres">
      <dgm:prSet presAssocID="{9F73C503-06BE-40FD-AE35-2A6035BEFEFC}" presName="hierChild4" presStyleCnt="0"/>
      <dgm:spPr/>
    </dgm:pt>
    <dgm:pt modelId="{4DE14087-7310-48D3-AEAC-A7676E6D068D}" type="pres">
      <dgm:prSet presAssocID="{1916FD38-944B-4F91-9D57-98DF0CDDCD30}" presName="Name37" presStyleLbl="parChTrans1D3" presStyleIdx="0" presStyleCnt="13"/>
      <dgm:spPr/>
    </dgm:pt>
    <dgm:pt modelId="{D732EE7D-6B85-40C4-AF36-26CF71CCA206}" type="pres">
      <dgm:prSet presAssocID="{8D5D9FD4-D7CF-45D6-8DA3-8D32E95597AB}" presName="hierRoot2" presStyleCnt="0">
        <dgm:presLayoutVars>
          <dgm:hierBranch val="init"/>
        </dgm:presLayoutVars>
      </dgm:prSet>
      <dgm:spPr/>
    </dgm:pt>
    <dgm:pt modelId="{64417651-39F1-4FF9-9505-04680A4BB5B9}" type="pres">
      <dgm:prSet presAssocID="{8D5D9FD4-D7CF-45D6-8DA3-8D32E95597AB}" presName="rootComposite" presStyleCnt="0"/>
      <dgm:spPr/>
    </dgm:pt>
    <dgm:pt modelId="{367BF3AF-B260-450C-9C82-A829F61E1E94}" type="pres">
      <dgm:prSet presAssocID="{8D5D9FD4-D7CF-45D6-8DA3-8D32E95597AB}" presName="rootText" presStyleLbl="node3" presStyleIdx="0" presStyleCnt="13">
        <dgm:presLayoutVars>
          <dgm:chPref val="3"/>
        </dgm:presLayoutVars>
      </dgm:prSet>
      <dgm:spPr/>
    </dgm:pt>
    <dgm:pt modelId="{989469D5-79DF-41EE-90C5-BB4AC5E02110}" type="pres">
      <dgm:prSet presAssocID="{8D5D9FD4-D7CF-45D6-8DA3-8D32E95597AB}" presName="rootConnector" presStyleLbl="node3" presStyleIdx="0" presStyleCnt="13"/>
      <dgm:spPr/>
    </dgm:pt>
    <dgm:pt modelId="{D44CFA4D-49CE-4093-B159-AEEC748EDF8C}" type="pres">
      <dgm:prSet presAssocID="{8D5D9FD4-D7CF-45D6-8DA3-8D32E95597AB}" presName="hierChild4" presStyleCnt="0"/>
      <dgm:spPr/>
    </dgm:pt>
    <dgm:pt modelId="{842EA319-C756-4C82-B25B-59E274106634}" type="pres">
      <dgm:prSet presAssocID="{8D5D9FD4-D7CF-45D6-8DA3-8D32E95597AB}" presName="hierChild5" presStyleCnt="0"/>
      <dgm:spPr/>
    </dgm:pt>
    <dgm:pt modelId="{8A299640-9F51-47B0-A06D-CDEA8C19EF39}" type="pres">
      <dgm:prSet presAssocID="{F59CBC3D-5DCD-448B-86B0-45F805EC0433}" presName="Name37" presStyleLbl="parChTrans1D3" presStyleIdx="1" presStyleCnt="13"/>
      <dgm:spPr/>
    </dgm:pt>
    <dgm:pt modelId="{349420C9-D680-421B-8BE3-AE43CD82F9F0}" type="pres">
      <dgm:prSet presAssocID="{32C41466-FE33-4576-AC58-4BD30465A475}" presName="hierRoot2" presStyleCnt="0">
        <dgm:presLayoutVars>
          <dgm:hierBranch val="init"/>
        </dgm:presLayoutVars>
      </dgm:prSet>
      <dgm:spPr/>
    </dgm:pt>
    <dgm:pt modelId="{BAACEF31-9B35-4DA3-9945-7D2D0CC568A8}" type="pres">
      <dgm:prSet presAssocID="{32C41466-FE33-4576-AC58-4BD30465A475}" presName="rootComposite" presStyleCnt="0"/>
      <dgm:spPr/>
    </dgm:pt>
    <dgm:pt modelId="{DAAC2D90-6BBD-4485-87BA-BB84CCEE2516}" type="pres">
      <dgm:prSet presAssocID="{32C41466-FE33-4576-AC58-4BD30465A475}" presName="rootText" presStyleLbl="node3" presStyleIdx="1" presStyleCnt="13">
        <dgm:presLayoutVars>
          <dgm:chPref val="3"/>
        </dgm:presLayoutVars>
      </dgm:prSet>
      <dgm:spPr/>
    </dgm:pt>
    <dgm:pt modelId="{651AB190-383E-4A86-8E85-37738C30B022}" type="pres">
      <dgm:prSet presAssocID="{32C41466-FE33-4576-AC58-4BD30465A475}" presName="rootConnector" presStyleLbl="node3" presStyleIdx="1" presStyleCnt="13"/>
      <dgm:spPr/>
    </dgm:pt>
    <dgm:pt modelId="{EDF20222-B9A3-45EA-88F4-FA54A4321822}" type="pres">
      <dgm:prSet presAssocID="{32C41466-FE33-4576-AC58-4BD30465A475}" presName="hierChild4" presStyleCnt="0"/>
      <dgm:spPr/>
    </dgm:pt>
    <dgm:pt modelId="{8837C0BA-CEB3-4DE7-A9C5-CA280502434F}" type="pres">
      <dgm:prSet presAssocID="{32C41466-FE33-4576-AC58-4BD30465A475}" presName="hierChild5" presStyleCnt="0"/>
      <dgm:spPr/>
    </dgm:pt>
    <dgm:pt modelId="{FD79A369-BCBA-4043-BBED-BD227E127F71}" type="pres">
      <dgm:prSet presAssocID="{A06168A1-297F-4F9B-8790-A6F18A466D2F}" presName="Name37" presStyleLbl="parChTrans1D3" presStyleIdx="2" presStyleCnt="13"/>
      <dgm:spPr/>
    </dgm:pt>
    <dgm:pt modelId="{E0558606-1643-4F4B-A0A5-51A841C91DE9}" type="pres">
      <dgm:prSet presAssocID="{79C1D8FB-5D2F-4726-A19C-C30670E741C0}" presName="hierRoot2" presStyleCnt="0">
        <dgm:presLayoutVars>
          <dgm:hierBranch val="init"/>
        </dgm:presLayoutVars>
      </dgm:prSet>
      <dgm:spPr/>
    </dgm:pt>
    <dgm:pt modelId="{F2DE6ECC-0CA1-4C96-8AC7-2CD1F5AE4A29}" type="pres">
      <dgm:prSet presAssocID="{79C1D8FB-5D2F-4726-A19C-C30670E741C0}" presName="rootComposite" presStyleCnt="0"/>
      <dgm:spPr/>
    </dgm:pt>
    <dgm:pt modelId="{C893A35A-0B45-444B-9BE4-0061D3D725E9}" type="pres">
      <dgm:prSet presAssocID="{79C1D8FB-5D2F-4726-A19C-C30670E741C0}" presName="rootText" presStyleLbl="node3" presStyleIdx="2" presStyleCnt="13">
        <dgm:presLayoutVars>
          <dgm:chPref val="3"/>
        </dgm:presLayoutVars>
      </dgm:prSet>
      <dgm:spPr/>
    </dgm:pt>
    <dgm:pt modelId="{B17E60CB-11BD-42E2-8125-C858B3539C7A}" type="pres">
      <dgm:prSet presAssocID="{79C1D8FB-5D2F-4726-A19C-C30670E741C0}" presName="rootConnector" presStyleLbl="node3" presStyleIdx="2" presStyleCnt="13"/>
      <dgm:spPr/>
    </dgm:pt>
    <dgm:pt modelId="{77083702-546D-4775-A63D-52622EF877DF}" type="pres">
      <dgm:prSet presAssocID="{79C1D8FB-5D2F-4726-A19C-C30670E741C0}" presName="hierChild4" presStyleCnt="0"/>
      <dgm:spPr/>
    </dgm:pt>
    <dgm:pt modelId="{DA349C72-23CA-4E0B-9652-7526619BE011}" type="pres">
      <dgm:prSet presAssocID="{79C1D8FB-5D2F-4726-A19C-C30670E741C0}" presName="hierChild5" presStyleCnt="0"/>
      <dgm:spPr/>
    </dgm:pt>
    <dgm:pt modelId="{AEC949B8-95D0-4D0E-9E31-BE8184211E43}" type="pres">
      <dgm:prSet presAssocID="{9F73C503-06BE-40FD-AE35-2A6035BEFEFC}" presName="hierChild5" presStyleCnt="0"/>
      <dgm:spPr/>
    </dgm:pt>
    <dgm:pt modelId="{538372A2-DFF8-4AE0-ABDF-D7EE5AFF4C92}" type="pres">
      <dgm:prSet presAssocID="{DC99623F-9961-408A-9744-8871D43137B2}" presName="Name37" presStyleLbl="parChTrans1D2" presStyleIdx="1" presStyleCnt="6"/>
      <dgm:spPr/>
    </dgm:pt>
    <dgm:pt modelId="{0F9E76C6-6593-4606-B989-7D44CEFF0261}" type="pres">
      <dgm:prSet presAssocID="{C6DAC783-0810-47B0-BB16-899F9184C5CE}" presName="hierRoot2" presStyleCnt="0">
        <dgm:presLayoutVars>
          <dgm:hierBranch val="init"/>
        </dgm:presLayoutVars>
      </dgm:prSet>
      <dgm:spPr/>
    </dgm:pt>
    <dgm:pt modelId="{3CCB2A55-D1EC-4F5D-88A0-10B7CDF10365}" type="pres">
      <dgm:prSet presAssocID="{C6DAC783-0810-47B0-BB16-899F9184C5CE}" presName="rootComposite" presStyleCnt="0"/>
      <dgm:spPr/>
    </dgm:pt>
    <dgm:pt modelId="{16070E15-7D62-4C95-B4BA-9B203CF52648}" type="pres">
      <dgm:prSet presAssocID="{C6DAC783-0810-47B0-BB16-899F9184C5CE}" presName="rootText" presStyleLbl="node2" presStyleIdx="1" presStyleCnt="6">
        <dgm:presLayoutVars>
          <dgm:chPref val="3"/>
        </dgm:presLayoutVars>
      </dgm:prSet>
      <dgm:spPr/>
    </dgm:pt>
    <dgm:pt modelId="{B0DEFDCA-4FD0-4F1B-96DF-C9AEC444D717}" type="pres">
      <dgm:prSet presAssocID="{C6DAC783-0810-47B0-BB16-899F9184C5CE}" presName="rootConnector" presStyleLbl="node2" presStyleIdx="1" presStyleCnt="6"/>
      <dgm:spPr/>
    </dgm:pt>
    <dgm:pt modelId="{6D56F888-AB81-4955-BAFA-E2A8CA7B2BF0}" type="pres">
      <dgm:prSet presAssocID="{C6DAC783-0810-47B0-BB16-899F9184C5CE}" presName="hierChild4" presStyleCnt="0"/>
      <dgm:spPr/>
    </dgm:pt>
    <dgm:pt modelId="{4F41C037-45BD-4B36-9FCA-FA35B682167F}" type="pres">
      <dgm:prSet presAssocID="{F7FBD53E-5DC4-4287-A253-948D57AAA0AB}" presName="Name37" presStyleLbl="parChTrans1D3" presStyleIdx="3" presStyleCnt="13"/>
      <dgm:spPr/>
    </dgm:pt>
    <dgm:pt modelId="{1151AF1A-D1DC-4CF6-A1A9-E785691088B0}" type="pres">
      <dgm:prSet presAssocID="{7AEA9F54-56F8-4798-8A4C-34EEAB0DDBDF}" presName="hierRoot2" presStyleCnt="0">
        <dgm:presLayoutVars>
          <dgm:hierBranch val="init"/>
        </dgm:presLayoutVars>
      </dgm:prSet>
      <dgm:spPr/>
    </dgm:pt>
    <dgm:pt modelId="{54EB9147-8125-4A2F-963B-B22596573B54}" type="pres">
      <dgm:prSet presAssocID="{7AEA9F54-56F8-4798-8A4C-34EEAB0DDBDF}" presName="rootComposite" presStyleCnt="0"/>
      <dgm:spPr/>
    </dgm:pt>
    <dgm:pt modelId="{3A9F3345-B07A-411E-8468-86AAA8D3AEA8}" type="pres">
      <dgm:prSet presAssocID="{7AEA9F54-56F8-4798-8A4C-34EEAB0DDBDF}" presName="rootText" presStyleLbl="node3" presStyleIdx="3" presStyleCnt="13">
        <dgm:presLayoutVars>
          <dgm:chPref val="3"/>
        </dgm:presLayoutVars>
      </dgm:prSet>
      <dgm:spPr/>
    </dgm:pt>
    <dgm:pt modelId="{B31FC031-9F66-441E-8C07-0EC8A79EF0BF}" type="pres">
      <dgm:prSet presAssocID="{7AEA9F54-56F8-4798-8A4C-34EEAB0DDBDF}" presName="rootConnector" presStyleLbl="node3" presStyleIdx="3" presStyleCnt="13"/>
      <dgm:spPr/>
    </dgm:pt>
    <dgm:pt modelId="{D2EFF083-D386-4D75-9A87-54A945A4C458}" type="pres">
      <dgm:prSet presAssocID="{7AEA9F54-56F8-4798-8A4C-34EEAB0DDBDF}" presName="hierChild4" presStyleCnt="0"/>
      <dgm:spPr/>
    </dgm:pt>
    <dgm:pt modelId="{F6082B29-953D-47D1-8578-CDD72F274DC6}" type="pres">
      <dgm:prSet presAssocID="{7AEA9F54-56F8-4798-8A4C-34EEAB0DDBDF}" presName="hierChild5" presStyleCnt="0"/>
      <dgm:spPr/>
    </dgm:pt>
    <dgm:pt modelId="{7C5F9AD1-1E9F-4DA3-A4B8-9C39509C7A51}" type="pres">
      <dgm:prSet presAssocID="{B24645F9-8603-418E-8BC8-1DC15258064C}" presName="Name37" presStyleLbl="parChTrans1D3" presStyleIdx="4" presStyleCnt="13"/>
      <dgm:spPr/>
    </dgm:pt>
    <dgm:pt modelId="{0DC68145-1B47-45CB-B40B-5B333B89862B}" type="pres">
      <dgm:prSet presAssocID="{7DBCD1B9-2137-49A6-9F02-B6F99A418566}" presName="hierRoot2" presStyleCnt="0">
        <dgm:presLayoutVars>
          <dgm:hierBranch val="init"/>
        </dgm:presLayoutVars>
      </dgm:prSet>
      <dgm:spPr/>
    </dgm:pt>
    <dgm:pt modelId="{BE4DB2A4-DB75-4408-9507-6C145A655DB5}" type="pres">
      <dgm:prSet presAssocID="{7DBCD1B9-2137-49A6-9F02-B6F99A418566}" presName="rootComposite" presStyleCnt="0"/>
      <dgm:spPr/>
    </dgm:pt>
    <dgm:pt modelId="{4EC6FE8C-96C1-451D-BCE3-E5E1AE637CD2}" type="pres">
      <dgm:prSet presAssocID="{7DBCD1B9-2137-49A6-9F02-B6F99A418566}" presName="rootText" presStyleLbl="node3" presStyleIdx="4" presStyleCnt="13">
        <dgm:presLayoutVars>
          <dgm:chPref val="3"/>
        </dgm:presLayoutVars>
      </dgm:prSet>
      <dgm:spPr/>
    </dgm:pt>
    <dgm:pt modelId="{A3D316BF-C2B2-48DE-906B-6BD638BA930A}" type="pres">
      <dgm:prSet presAssocID="{7DBCD1B9-2137-49A6-9F02-B6F99A418566}" presName="rootConnector" presStyleLbl="node3" presStyleIdx="4" presStyleCnt="13"/>
      <dgm:spPr/>
    </dgm:pt>
    <dgm:pt modelId="{A7387809-A78D-4255-B39F-C2C12B25972F}" type="pres">
      <dgm:prSet presAssocID="{7DBCD1B9-2137-49A6-9F02-B6F99A418566}" presName="hierChild4" presStyleCnt="0"/>
      <dgm:spPr/>
    </dgm:pt>
    <dgm:pt modelId="{25653C1D-54DA-470E-9B7B-C4E2E04F9475}" type="pres">
      <dgm:prSet presAssocID="{7DBCD1B9-2137-49A6-9F02-B6F99A418566}" presName="hierChild5" presStyleCnt="0"/>
      <dgm:spPr/>
    </dgm:pt>
    <dgm:pt modelId="{A4E29B8F-768E-4950-8E06-E9CB53707D25}" type="pres">
      <dgm:prSet presAssocID="{386290A3-B836-47E3-9745-A21C05197364}" presName="Name37" presStyleLbl="parChTrans1D3" presStyleIdx="5" presStyleCnt="13"/>
      <dgm:spPr/>
    </dgm:pt>
    <dgm:pt modelId="{D25285E1-CD0D-4F39-838A-CFD49AE50BB3}" type="pres">
      <dgm:prSet presAssocID="{F7F4457D-0042-4C2F-9A96-D25A120CB2E1}" presName="hierRoot2" presStyleCnt="0">
        <dgm:presLayoutVars>
          <dgm:hierBranch val="init"/>
        </dgm:presLayoutVars>
      </dgm:prSet>
      <dgm:spPr/>
    </dgm:pt>
    <dgm:pt modelId="{90A3BC8A-FC56-4197-A9A1-EE928C3FB01D}" type="pres">
      <dgm:prSet presAssocID="{F7F4457D-0042-4C2F-9A96-D25A120CB2E1}" presName="rootComposite" presStyleCnt="0"/>
      <dgm:spPr/>
    </dgm:pt>
    <dgm:pt modelId="{6DA8D8E0-95B3-4585-A1CE-BC4697DDA138}" type="pres">
      <dgm:prSet presAssocID="{F7F4457D-0042-4C2F-9A96-D25A120CB2E1}" presName="rootText" presStyleLbl="node3" presStyleIdx="5" presStyleCnt="13">
        <dgm:presLayoutVars>
          <dgm:chPref val="3"/>
        </dgm:presLayoutVars>
      </dgm:prSet>
      <dgm:spPr/>
    </dgm:pt>
    <dgm:pt modelId="{8B7698E3-898B-4881-A757-7DBB1DDEE585}" type="pres">
      <dgm:prSet presAssocID="{F7F4457D-0042-4C2F-9A96-D25A120CB2E1}" presName="rootConnector" presStyleLbl="node3" presStyleIdx="5" presStyleCnt="13"/>
      <dgm:spPr/>
    </dgm:pt>
    <dgm:pt modelId="{2910A13B-5E12-4A41-A1FC-248C4C703641}" type="pres">
      <dgm:prSet presAssocID="{F7F4457D-0042-4C2F-9A96-D25A120CB2E1}" presName="hierChild4" presStyleCnt="0"/>
      <dgm:spPr/>
    </dgm:pt>
    <dgm:pt modelId="{85059032-9798-413E-AD21-A2CF57FEEF6C}" type="pres">
      <dgm:prSet presAssocID="{F7F4457D-0042-4C2F-9A96-D25A120CB2E1}" presName="hierChild5" presStyleCnt="0"/>
      <dgm:spPr/>
    </dgm:pt>
    <dgm:pt modelId="{46ABDAA4-2D63-4344-AF37-510B52A9070C}" type="pres">
      <dgm:prSet presAssocID="{C6DAC783-0810-47B0-BB16-899F9184C5CE}" presName="hierChild5" presStyleCnt="0"/>
      <dgm:spPr/>
    </dgm:pt>
    <dgm:pt modelId="{4658F677-BD76-4132-AF8F-3937E94C5F14}" type="pres">
      <dgm:prSet presAssocID="{D5B3C26B-E3B0-4983-A830-32E9AE9192AD}" presName="Name37" presStyleLbl="parChTrans1D2" presStyleIdx="2" presStyleCnt="6"/>
      <dgm:spPr/>
    </dgm:pt>
    <dgm:pt modelId="{567D65D9-5507-42E6-927D-B8FAA65DA72B}" type="pres">
      <dgm:prSet presAssocID="{F5E5C42C-ACD2-4C4E-A8B7-4D23A702AB9F}" presName="hierRoot2" presStyleCnt="0">
        <dgm:presLayoutVars>
          <dgm:hierBranch val="init"/>
        </dgm:presLayoutVars>
      </dgm:prSet>
      <dgm:spPr/>
    </dgm:pt>
    <dgm:pt modelId="{2106CFF6-7E9A-4754-967D-668F43896F31}" type="pres">
      <dgm:prSet presAssocID="{F5E5C42C-ACD2-4C4E-A8B7-4D23A702AB9F}" presName="rootComposite" presStyleCnt="0"/>
      <dgm:spPr/>
    </dgm:pt>
    <dgm:pt modelId="{FD8B4C21-0297-4893-83DD-4D00343B2EFE}" type="pres">
      <dgm:prSet presAssocID="{F5E5C42C-ACD2-4C4E-A8B7-4D23A702AB9F}" presName="rootText" presStyleLbl="node2" presStyleIdx="2" presStyleCnt="6">
        <dgm:presLayoutVars>
          <dgm:chPref val="3"/>
        </dgm:presLayoutVars>
      </dgm:prSet>
      <dgm:spPr/>
    </dgm:pt>
    <dgm:pt modelId="{11AF03E1-4382-4A1F-9E15-12B389ACE2EA}" type="pres">
      <dgm:prSet presAssocID="{F5E5C42C-ACD2-4C4E-A8B7-4D23A702AB9F}" presName="rootConnector" presStyleLbl="node2" presStyleIdx="2" presStyleCnt="6"/>
      <dgm:spPr/>
    </dgm:pt>
    <dgm:pt modelId="{D96FAFEE-D11F-40E0-8806-8338DB21655A}" type="pres">
      <dgm:prSet presAssocID="{F5E5C42C-ACD2-4C4E-A8B7-4D23A702AB9F}" presName="hierChild4" presStyleCnt="0"/>
      <dgm:spPr/>
    </dgm:pt>
    <dgm:pt modelId="{35A06CD5-25F4-4C5B-9C4E-6DF8CF1D2B09}" type="pres">
      <dgm:prSet presAssocID="{57350ACC-3C81-4630-B9BC-B2F2CC892DF8}" presName="Name37" presStyleLbl="parChTrans1D3" presStyleIdx="6" presStyleCnt="13"/>
      <dgm:spPr/>
    </dgm:pt>
    <dgm:pt modelId="{62E4A7E1-57E4-4DDB-A875-B0BE205BEFD0}" type="pres">
      <dgm:prSet presAssocID="{BA86AAD5-CD17-40E6-ABD8-567F49B1F58C}" presName="hierRoot2" presStyleCnt="0">
        <dgm:presLayoutVars>
          <dgm:hierBranch val="init"/>
        </dgm:presLayoutVars>
      </dgm:prSet>
      <dgm:spPr/>
    </dgm:pt>
    <dgm:pt modelId="{FDBD62D6-EC86-45C1-8D0B-A531CF7CBBA4}" type="pres">
      <dgm:prSet presAssocID="{BA86AAD5-CD17-40E6-ABD8-567F49B1F58C}" presName="rootComposite" presStyleCnt="0"/>
      <dgm:spPr/>
    </dgm:pt>
    <dgm:pt modelId="{6ABA64BD-B81C-43B0-86CE-AACB89FD5670}" type="pres">
      <dgm:prSet presAssocID="{BA86AAD5-CD17-40E6-ABD8-567F49B1F58C}" presName="rootText" presStyleLbl="node3" presStyleIdx="6" presStyleCnt="13">
        <dgm:presLayoutVars>
          <dgm:chPref val="3"/>
        </dgm:presLayoutVars>
      </dgm:prSet>
      <dgm:spPr/>
    </dgm:pt>
    <dgm:pt modelId="{4CA12478-3546-4934-9101-C2D7B8D550C5}" type="pres">
      <dgm:prSet presAssocID="{BA86AAD5-CD17-40E6-ABD8-567F49B1F58C}" presName="rootConnector" presStyleLbl="node3" presStyleIdx="6" presStyleCnt="13"/>
      <dgm:spPr/>
    </dgm:pt>
    <dgm:pt modelId="{5B5F4D6B-577E-42A2-A764-D5508AC1E410}" type="pres">
      <dgm:prSet presAssocID="{BA86AAD5-CD17-40E6-ABD8-567F49B1F58C}" presName="hierChild4" presStyleCnt="0"/>
      <dgm:spPr/>
    </dgm:pt>
    <dgm:pt modelId="{99204359-C1C6-49C4-9EF8-337E5977E1F6}" type="pres">
      <dgm:prSet presAssocID="{BA86AAD5-CD17-40E6-ABD8-567F49B1F58C}" presName="hierChild5" presStyleCnt="0"/>
      <dgm:spPr/>
    </dgm:pt>
    <dgm:pt modelId="{CA82B3B2-BF0A-4457-9B94-F918F3A872AC}" type="pres">
      <dgm:prSet presAssocID="{F5E5C42C-ACD2-4C4E-A8B7-4D23A702AB9F}" presName="hierChild5" presStyleCnt="0"/>
      <dgm:spPr/>
    </dgm:pt>
    <dgm:pt modelId="{B86BEAD5-A662-4059-A867-AF1FE8B82CD5}" type="pres">
      <dgm:prSet presAssocID="{D6728C52-05A1-490A-80A8-AE7AA5B56E05}" presName="Name37" presStyleLbl="parChTrans1D2" presStyleIdx="3" presStyleCnt="6"/>
      <dgm:spPr/>
    </dgm:pt>
    <dgm:pt modelId="{AD847093-3927-4E65-B039-F6821C171A1F}" type="pres">
      <dgm:prSet presAssocID="{FEB17902-D356-4807-991D-7ABC90985629}" presName="hierRoot2" presStyleCnt="0">
        <dgm:presLayoutVars>
          <dgm:hierBranch val="init"/>
        </dgm:presLayoutVars>
      </dgm:prSet>
      <dgm:spPr/>
    </dgm:pt>
    <dgm:pt modelId="{8F1BCC00-4958-4D89-A33D-F2B470B89068}" type="pres">
      <dgm:prSet presAssocID="{FEB17902-D356-4807-991D-7ABC90985629}" presName="rootComposite" presStyleCnt="0"/>
      <dgm:spPr/>
    </dgm:pt>
    <dgm:pt modelId="{AD9031E5-5E62-4C01-ABC1-6745DD98BA72}" type="pres">
      <dgm:prSet presAssocID="{FEB17902-D356-4807-991D-7ABC90985629}" presName="rootText" presStyleLbl="node2" presStyleIdx="3" presStyleCnt="6">
        <dgm:presLayoutVars>
          <dgm:chPref val="3"/>
        </dgm:presLayoutVars>
      </dgm:prSet>
      <dgm:spPr/>
    </dgm:pt>
    <dgm:pt modelId="{27F4E766-60CF-4C88-909B-32442856DF32}" type="pres">
      <dgm:prSet presAssocID="{FEB17902-D356-4807-991D-7ABC90985629}" presName="rootConnector" presStyleLbl="node2" presStyleIdx="3" presStyleCnt="6"/>
      <dgm:spPr/>
    </dgm:pt>
    <dgm:pt modelId="{071F7EDD-044A-46D9-B2D5-60FF3C770C28}" type="pres">
      <dgm:prSet presAssocID="{FEB17902-D356-4807-991D-7ABC90985629}" presName="hierChild4" presStyleCnt="0"/>
      <dgm:spPr/>
    </dgm:pt>
    <dgm:pt modelId="{5072F45D-5FFE-4CB9-9579-5830E8C5B59A}" type="pres">
      <dgm:prSet presAssocID="{F344F5C6-3AAA-481A-BED1-8E30CA51FCA8}" presName="Name37" presStyleLbl="parChTrans1D3" presStyleIdx="7" presStyleCnt="13"/>
      <dgm:spPr/>
    </dgm:pt>
    <dgm:pt modelId="{57AE9BA7-F49F-493A-92E7-BF26CAB14E66}" type="pres">
      <dgm:prSet presAssocID="{E4735151-66B6-41BB-BC45-F481FB20526B}" presName="hierRoot2" presStyleCnt="0">
        <dgm:presLayoutVars>
          <dgm:hierBranch val="init"/>
        </dgm:presLayoutVars>
      </dgm:prSet>
      <dgm:spPr/>
    </dgm:pt>
    <dgm:pt modelId="{54154F88-297D-4FC3-BE22-8041EE510159}" type="pres">
      <dgm:prSet presAssocID="{E4735151-66B6-41BB-BC45-F481FB20526B}" presName="rootComposite" presStyleCnt="0"/>
      <dgm:spPr/>
    </dgm:pt>
    <dgm:pt modelId="{161CD6AD-25EA-4215-A596-3154D5F8935B}" type="pres">
      <dgm:prSet presAssocID="{E4735151-66B6-41BB-BC45-F481FB20526B}" presName="rootText" presStyleLbl="node3" presStyleIdx="7" presStyleCnt="13">
        <dgm:presLayoutVars>
          <dgm:chPref val="3"/>
        </dgm:presLayoutVars>
      </dgm:prSet>
      <dgm:spPr/>
    </dgm:pt>
    <dgm:pt modelId="{CCBC05FA-5AEB-41C1-B059-14ED603582FD}" type="pres">
      <dgm:prSet presAssocID="{E4735151-66B6-41BB-BC45-F481FB20526B}" presName="rootConnector" presStyleLbl="node3" presStyleIdx="7" presStyleCnt="13"/>
      <dgm:spPr/>
    </dgm:pt>
    <dgm:pt modelId="{FB6B4B10-1B67-4D39-B465-06370C640322}" type="pres">
      <dgm:prSet presAssocID="{E4735151-66B6-41BB-BC45-F481FB20526B}" presName="hierChild4" presStyleCnt="0"/>
      <dgm:spPr/>
    </dgm:pt>
    <dgm:pt modelId="{D10D5109-0D47-4B39-93FB-5508497858BF}" type="pres">
      <dgm:prSet presAssocID="{E4735151-66B6-41BB-BC45-F481FB20526B}" presName="hierChild5" presStyleCnt="0"/>
      <dgm:spPr/>
    </dgm:pt>
    <dgm:pt modelId="{2238D8D3-A8E7-4F2D-A120-43FA4CC153E9}" type="pres">
      <dgm:prSet presAssocID="{3FCC1377-2F6F-4F96-A058-6488B4ABF7FD}" presName="Name37" presStyleLbl="parChTrans1D3" presStyleIdx="8" presStyleCnt="13"/>
      <dgm:spPr/>
    </dgm:pt>
    <dgm:pt modelId="{FEA592E5-F143-45D4-915B-E48CC6B54203}" type="pres">
      <dgm:prSet presAssocID="{3DC6511E-F9C3-4996-87B2-EF2D6BA2FCDD}" presName="hierRoot2" presStyleCnt="0">
        <dgm:presLayoutVars>
          <dgm:hierBranch val="init"/>
        </dgm:presLayoutVars>
      </dgm:prSet>
      <dgm:spPr/>
    </dgm:pt>
    <dgm:pt modelId="{455A4A13-D68E-41C2-BD91-192BF0D5B760}" type="pres">
      <dgm:prSet presAssocID="{3DC6511E-F9C3-4996-87B2-EF2D6BA2FCDD}" presName="rootComposite" presStyleCnt="0"/>
      <dgm:spPr/>
    </dgm:pt>
    <dgm:pt modelId="{8E5D17AE-F92A-49BB-89F1-0F231569CD65}" type="pres">
      <dgm:prSet presAssocID="{3DC6511E-F9C3-4996-87B2-EF2D6BA2FCDD}" presName="rootText" presStyleLbl="node3" presStyleIdx="8" presStyleCnt="13">
        <dgm:presLayoutVars>
          <dgm:chPref val="3"/>
        </dgm:presLayoutVars>
      </dgm:prSet>
      <dgm:spPr/>
    </dgm:pt>
    <dgm:pt modelId="{EF42113C-5E26-4891-BCB4-DBD0DC41053B}" type="pres">
      <dgm:prSet presAssocID="{3DC6511E-F9C3-4996-87B2-EF2D6BA2FCDD}" presName="rootConnector" presStyleLbl="node3" presStyleIdx="8" presStyleCnt="13"/>
      <dgm:spPr/>
    </dgm:pt>
    <dgm:pt modelId="{D1F2F1BD-FCE6-4742-948D-FEE69DBF9EDD}" type="pres">
      <dgm:prSet presAssocID="{3DC6511E-F9C3-4996-87B2-EF2D6BA2FCDD}" presName="hierChild4" presStyleCnt="0"/>
      <dgm:spPr/>
    </dgm:pt>
    <dgm:pt modelId="{100AEBC4-4BC2-4A28-AC4B-05536947B4A1}" type="pres">
      <dgm:prSet presAssocID="{3DC6511E-F9C3-4996-87B2-EF2D6BA2FCDD}" presName="hierChild5" presStyleCnt="0"/>
      <dgm:spPr/>
    </dgm:pt>
    <dgm:pt modelId="{0870C376-652E-4862-A5E6-02EB39A451AC}" type="pres">
      <dgm:prSet presAssocID="{484D6381-647F-4941-AC48-6ACA472E1855}" presName="Name37" presStyleLbl="parChTrans1D3" presStyleIdx="9" presStyleCnt="13"/>
      <dgm:spPr/>
    </dgm:pt>
    <dgm:pt modelId="{40E25E4A-2843-4470-BA37-A76D85D6D0B7}" type="pres">
      <dgm:prSet presAssocID="{D89C14EE-73BF-471F-9B13-9452C07DAAB1}" presName="hierRoot2" presStyleCnt="0">
        <dgm:presLayoutVars>
          <dgm:hierBranch val="init"/>
        </dgm:presLayoutVars>
      </dgm:prSet>
      <dgm:spPr/>
    </dgm:pt>
    <dgm:pt modelId="{9AAA0545-FF0A-4882-B278-3421E7AE4615}" type="pres">
      <dgm:prSet presAssocID="{D89C14EE-73BF-471F-9B13-9452C07DAAB1}" presName="rootComposite" presStyleCnt="0"/>
      <dgm:spPr/>
    </dgm:pt>
    <dgm:pt modelId="{4E912F56-0FB1-49B2-82EA-6ABFCEFE8A4E}" type="pres">
      <dgm:prSet presAssocID="{D89C14EE-73BF-471F-9B13-9452C07DAAB1}" presName="rootText" presStyleLbl="node3" presStyleIdx="9" presStyleCnt="13">
        <dgm:presLayoutVars>
          <dgm:chPref val="3"/>
        </dgm:presLayoutVars>
      </dgm:prSet>
      <dgm:spPr/>
    </dgm:pt>
    <dgm:pt modelId="{01086935-56B9-49A4-85B4-955037284F8A}" type="pres">
      <dgm:prSet presAssocID="{D89C14EE-73BF-471F-9B13-9452C07DAAB1}" presName="rootConnector" presStyleLbl="node3" presStyleIdx="9" presStyleCnt="13"/>
      <dgm:spPr/>
    </dgm:pt>
    <dgm:pt modelId="{480FB27A-005B-443A-A16B-5FBA26469729}" type="pres">
      <dgm:prSet presAssocID="{D89C14EE-73BF-471F-9B13-9452C07DAAB1}" presName="hierChild4" presStyleCnt="0"/>
      <dgm:spPr/>
    </dgm:pt>
    <dgm:pt modelId="{1F4C5D01-5D97-42A0-BEA4-6702E31220F3}" type="pres">
      <dgm:prSet presAssocID="{D89C14EE-73BF-471F-9B13-9452C07DAAB1}" presName="hierChild5" presStyleCnt="0"/>
      <dgm:spPr/>
    </dgm:pt>
    <dgm:pt modelId="{0413B909-874D-4C03-AB8E-E1A5DB647378}" type="pres">
      <dgm:prSet presAssocID="{FB73B130-41DD-4E8B-9C93-337D4968141A}" presName="Name37" presStyleLbl="parChTrans1D3" presStyleIdx="10" presStyleCnt="13"/>
      <dgm:spPr/>
    </dgm:pt>
    <dgm:pt modelId="{CCC8AA7E-9550-410C-9914-F49AB658128F}" type="pres">
      <dgm:prSet presAssocID="{7480FF20-B081-4A06-BCAA-F4F1C1926FFB}" presName="hierRoot2" presStyleCnt="0">
        <dgm:presLayoutVars>
          <dgm:hierBranch val="init"/>
        </dgm:presLayoutVars>
      </dgm:prSet>
      <dgm:spPr/>
    </dgm:pt>
    <dgm:pt modelId="{3F387068-17EE-4EE8-848E-8886E6D730FD}" type="pres">
      <dgm:prSet presAssocID="{7480FF20-B081-4A06-BCAA-F4F1C1926FFB}" presName="rootComposite" presStyleCnt="0"/>
      <dgm:spPr/>
    </dgm:pt>
    <dgm:pt modelId="{FCB1182F-B08F-4B9F-B046-023A9C24EF3A}" type="pres">
      <dgm:prSet presAssocID="{7480FF20-B081-4A06-BCAA-F4F1C1926FFB}" presName="rootText" presStyleLbl="node3" presStyleIdx="10" presStyleCnt="13">
        <dgm:presLayoutVars>
          <dgm:chPref val="3"/>
        </dgm:presLayoutVars>
      </dgm:prSet>
      <dgm:spPr/>
    </dgm:pt>
    <dgm:pt modelId="{08945A6C-150F-4485-B83B-1FE3A33EE6FB}" type="pres">
      <dgm:prSet presAssocID="{7480FF20-B081-4A06-BCAA-F4F1C1926FFB}" presName="rootConnector" presStyleLbl="node3" presStyleIdx="10" presStyleCnt="13"/>
      <dgm:spPr/>
    </dgm:pt>
    <dgm:pt modelId="{194C7AA1-DB5D-4AE2-8C2D-4FD597225F01}" type="pres">
      <dgm:prSet presAssocID="{7480FF20-B081-4A06-BCAA-F4F1C1926FFB}" presName="hierChild4" presStyleCnt="0"/>
      <dgm:spPr/>
    </dgm:pt>
    <dgm:pt modelId="{C6F79601-80A3-43F9-931D-3F33E856E310}" type="pres">
      <dgm:prSet presAssocID="{7480FF20-B081-4A06-BCAA-F4F1C1926FFB}" presName="hierChild5" presStyleCnt="0"/>
      <dgm:spPr/>
    </dgm:pt>
    <dgm:pt modelId="{B99D27EA-4FF6-45F8-BA19-31E0E78104E6}" type="pres">
      <dgm:prSet presAssocID="{FEB17902-D356-4807-991D-7ABC90985629}" presName="hierChild5" presStyleCnt="0"/>
      <dgm:spPr/>
    </dgm:pt>
    <dgm:pt modelId="{3E60222E-FB9F-49FE-94F3-2CBE76B12F75}" type="pres">
      <dgm:prSet presAssocID="{54B9467C-5FF6-487D-A18A-03F3B2352196}" presName="Name37" presStyleLbl="parChTrans1D2" presStyleIdx="4" presStyleCnt="6"/>
      <dgm:spPr/>
    </dgm:pt>
    <dgm:pt modelId="{EA4BF237-481B-468D-8F39-C2DC1219208E}" type="pres">
      <dgm:prSet presAssocID="{F6111AF3-6780-456E-8BF3-F6307AF844A8}" presName="hierRoot2" presStyleCnt="0">
        <dgm:presLayoutVars>
          <dgm:hierBranch val="init"/>
        </dgm:presLayoutVars>
      </dgm:prSet>
      <dgm:spPr/>
    </dgm:pt>
    <dgm:pt modelId="{96D79044-153E-47D6-8069-1B0C42DC2B4E}" type="pres">
      <dgm:prSet presAssocID="{F6111AF3-6780-456E-8BF3-F6307AF844A8}" presName="rootComposite" presStyleCnt="0"/>
      <dgm:spPr/>
    </dgm:pt>
    <dgm:pt modelId="{AB4CD56D-F315-4A11-9A44-E794FD77E189}" type="pres">
      <dgm:prSet presAssocID="{F6111AF3-6780-456E-8BF3-F6307AF844A8}" presName="rootText" presStyleLbl="node2" presStyleIdx="4" presStyleCnt="6">
        <dgm:presLayoutVars>
          <dgm:chPref val="3"/>
        </dgm:presLayoutVars>
      </dgm:prSet>
      <dgm:spPr/>
    </dgm:pt>
    <dgm:pt modelId="{C8097103-BF70-4FAA-8E7E-9EBA8A55F814}" type="pres">
      <dgm:prSet presAssocID="{F6111AF3-6780-456E-8BF3-F6307AF844A8}" presName="rootConnector" presStyleLbl="node2" presStyleIdx="4" presStyleCnt="6"/>
      <dgm:spPr/>
    </dgm:pt>
    <dgm:pt modelId="{30507B71-9A84-480F-807A-21CCF1A94577}" type="pres">
      <dgm:prSet presAssocID="{F6111AF3-6780-456E-8BF3-F6307AF844A8}" presName="hierChild4" presStyleCnt="0"/>
      <dgm:spPr/>
    </dgm:pt>
    <dgm:pt modelId="{513F739F-DEEA-46ED-8483-DA860F248A70}" type="pres">
      <dgm:prSet presAssocID="{AE48779C-EC3B-4C2A-B284-2C05BA720DFB}" presName="Name37" presStyleLbl="parChTrans1D3" presStyleIdx="11" presStyleCnt="13"/>
      <dgm:spPr/>
    </dgm:pt>
    <dgm:pt modelId="{A2502E52-F213-42CE-B30A-E64B0A5B6DAC}" type="pres">
      <dgm:prSet presAssocID="{70CA0B00-9A94-4711-AC43-652227F9B259}" presName="hierRoot2" presStyleCnt="0">
        <dgm:presLayoutVars>
          <dgm:hierBranch val="init"/>
        </dgm:presLayoutVars>
      </dgm:prSet>
      <dgm:spPr/>
    </dgm:pt>
    <dgm:pt modelId="{969E3BA7-C870-4A42-9D02-CD8F34D0E631}" type="pres">
      <dgm:prSet presAssocID="{70CA0B00-9A94-4711-AC43-652227F9B259}" presName="rootComposite" presStyleCnt="0"/>
      <dgm:spPr/>
    </dgm:pt>
    <dgm:pt modelId="{D778757B-E1A0-4E6C-8D81-C40A5B932A42}" type="pres">
      <dgm:prSet presAssocID="{70CA0B00-9A94-4711-AC43-652227F9B259}" presName="rootText" presStyleLbl="node3" presStyleIdx="11" presStyleCnt="13">
        <dgm:presLayoutVars>
          <dgm:chPref val="3"/>
        </dgm:presLayoutVars>
      </dgm:prSet>
      <dgm:spPr/>
    </dgm:pt>
    <dgm:pt modelId="{A04695A8-DD51-408F-B241-E05B8C2095C1}" type="pres">
      <dgm:prSet presAssocID="{70CA0B00-9A94-4711-AC43-652227F9B259}" presName="rootConnector" presStyleLbl="node3" presStyleIdx="11" presStyleCnt="13"/>
      <dgm:spPr/>
    </dgm:pt>
    <dgm:pt modelId="{AD88ADFB-842A-4AC4-8844-BBE2305C43BB}" type="pres">
      <dgm:prSet presAssocID="{70CA0B00-9A94-4711-AC43-652227F9B259}" presName="hierChild4" presStyleCnt="0"/>
      <dgm:spPr/>
    </dgm:pt>
    <dgm:pt modelId="{D8B67871-EA2E-45B4-B028-6E1CA002B5C4}" type="pres">
      <dgm:prSet presAssocID="{FAD3A73C-49A8-40E0-B67D-342BF4DE84F6}" presName="Name37" presStyleLbl="parChTrans1D4" presStyleIdx="0" presStyleCnt="2"/>
      <dgm:spPr/>
    </dgm:pt>
    <dgm:pt modelId="{1E9D3FC6-173A-43B6-BF06-75AF4E6AAFC4}" type="pres">
      <dgm:prSet presAssocID="{2A0D63E0-4AA4-4EB2-B8F3-9753C46F1319}" presName="hierRoot2" presStyleCnt="0">
        <dgm:presLayoutVars>
          <dgm:hierBranch val="init"/>
        </dgm:presLayoutVars>
      </dgm:prSet>
      <dgm:spPr/>
    </dgm:pt>
    <dgm:pt modelId="{91314F33-E18F-4489-B469-EF25A057E601}" type="pres">
      <dgm:prSet presAssocID="{2A0D63E0-4AA4-4EB2-B8F3-9753C46F1319}" presName="rootComposite" presStyleCnt="0"/>
      <dgm:spPr/>
    </dgm:pt>
    <dgm:pt modelId="{6CC8494D-AFEB-4C64-A778-94443473BDAD}" type="pres">
      <dgm:prSet presAssocID="{2A0D63E0-4AA4-4EB2-B8F3-9753C46F1319}" presName="rootText" presStyleLbl="node4" presStyleIdx="0" presStyleCnt="2">
        <dgm:presLayoutVars>
          <dgm:chPref val="3"/>
        </dgm:presLayoutVars>
      </dgm:prSet>
      <dgm:spPr/>
    </dgm:pt>
    <dgm:pt modelId="{124F3772-7B77-4133-A63F-D70591C1766F}" type="pres">
      <dgm:prSet presAssocID="{2A0D63E0-4AA4-4EB2-B8F3-9753C46F1319}" presName="rootConnector" presStyleLbl="node4" presStyleIdx="0" presStyleCnt="2"/>
      <dgm:spPr/>
    </dgm:pt>
    <dgm:pt modelId="{45F3781E-B081-4D59-8226-A64849F65107}" type="pres">
      <dgm:prSet presAssocID="{2A0D63E0-4AA4-4EB2-B8F3-9753C46F1319}" presName="hierChild4" presStyleCnt="0"/>
      <dgm:spPr/>
    </dgm:pt>
    <dgm:pt modelId="{35144054-6403-4623-9186-89C019B75B7A}" type="pres">
      <dgm:prSet presAssocID="{2A0D63E0-4AA4-4EB2-B8F3-9753C46F1319}" presName="hierChild5" presStyleCnt="0"/>
      <dgm:spPr/>
    </dgm:pt>
    <dgm:pt modelId="{28F5E5BC-A09C-4F1F-B796-F8BF60082FBE}" type="pres">
      <dgm:prSet presAssocID="{F6B9DF87-D5AF-4610-A300-563B1872B991}" presName="Name37" presStyleLbl="parChTrans1D4" presStyleIdx="1" presStyleCnt="2"/>
      <dgm:spPr/>
    </dgm:pt>
    <dgm:pt modelId="{12F3FBFB-3454-4050-AD1B-DE4A825DCA7C}" type="pres">
      <dgm:prSet presAssocID="{DB00CF56-3D19-476E-8715-68BEBA24AD4C}" presName="hierRoot2" presStyleCnt="0">
        <dgm:presLayoutVars>
          <dgm:hierBranch val="init"/>
        </dgm:presLayoutVars>
      </dgm:prSet>
      <dgm:spPr/>
    </dgm:pt>
    <dgm:pt modelId="{2B3746EB-059F-4223-BD99-E595D2B38CF8}" type="pres">
      <dgm:prSet presAssocID="{DB00CF56-3D19-476E-8715-68BEBA24AD4C}" presName="rootComposite" presStyleCnt="0"/>
      <dgm:spPr/>
    </dgm:pt>
    <dgm:pt modelId="{1436924E-D790-4141-83F4-9C57D555EDD7}" type="pres">
      <dgm:prSet presAssocID="{DB00CF56-3D19-476E-8715-68BEBA24AD4C}" presName="rootText" presStyleLbl="node4" presStyleIdx="1" presStyleCnt="2">
        <dgm:presLayoutVars>
          <dgm:chPref val="3"/>
        </dgm:presLayoutVars>
      </dgm:prSet>
      <dgm:spPr/>
    </dgm:pt>
    <dgm:pt modelId="{99E96661-71AD-4644-ADCC-E8C0C3290A56}" type="pres">
      <dgm:prSet presAssocID="{DB00CF56-3D19-476E-8715-68BEBA24AD4C}" presName="rootConnector" presStyleLbl="node4" presStyleIdx="1" presStyleCnt="2"/>
      <dgm:spPr/>
    </dgm:pt>
    <dgm:pt modelId="{68CF8509-376D-4EEC-8F90-B34B2BF283A5}" type="pres">
      <dgm:prSet presAssocID="{DB00CF56-3D19-476E-8715-68BEBA24AD4C}" presName="hierChild4" presStyleCnt="0"/>
      <dgm:spPr/>
    </dgm:pt>
    <dgm:pt modelId="{56E82980-627F-4745-82E6-B246BE1D274C}" type="pres">
      <dgm:prSet presAssocID="{DB00CF56-3D19-476E-8715-68BEBA24AD4C}" presName="hierChild5" presStyleCnt="0"/>
      <dgm:spPr/>
    </dgm:pt>
    <dgm:pt modelId="{13CBFFA3-91AA-4455-9197-31765647F440}" type="pres">
      <dgm:prSet presAssocID="{70CA0B00-9A94-4711-AC43-652227F9B259}" presName="hierChild5" presStyleCnt="0"/>
      <dgm:spPr/>
    </dgm:pt>
    <dgm:pt modelId="{EEAA7AEB-AC12-42D9-A0C8-CD1C24DB9413}" type="pres">
      <dgm:prSet presAssocID="{F6111AF3-6780-456E-8BF3-F6307AF844A8}" presName="hierChild5" presStyleCnt="0"/>
      <dgm:spPr/>
    </dgm:pt>
    <dgm:pt modelId="{7C7C4356-7FFA-4E3E-8DB7-14977878FD43}" type="pres">
      <dgm:prSet presAssocID="{3F0021C0-395A-43F2-BCF5-EB8273AB7F9C}" presName="Name37" presStyleLbl="parChTrans1D2" presStyleIdx="5" presStyleCnt="6"/>
      <dgm:spPr/>
    </dgm:pt>
    <dgm:pt modelId="{DB84E710-45B2-401A-9BFE-36478D8D0F6B}" type="pres">
      <dgm:prSet presAssocID="{905BF7B2-348C-4A2A-BDCC-E68DC0A205C3}" presName="hierRoot2" presStyleCnt="0">
        <dgm:presLayoutVars>
          <dgm:hierBranch val="init"/>
        </dgm:presLayoutVars>
      </dgm:prSet>
      <dgm:spPr/>
    </dgm:pt>
    <dgm:pt modelId="{5212CD0F-88DD-4B76-ACCC-88245137DE11}" type="pres">
      <dgm:prSet presAssocID="{905BF7B2-348C-4A2A-BDCC-E68DC0A205C3}" presName="rootComposite" presStyleCnt="0"/>
      <dgm:spPr/>
    </dgm:pt>
    <dgm:pt modelId="{3FFB884A-AD2E-462B-A74A-36CB4511EC4F}" type="pres">
      <dgm:prSet presAssocID="{905BF7B2-348C-4A2A-BDCC-E68DC0A205C3}" presName="rootText" presStyleLbl="node2" presStyleIdx="5" presStyleCnt="6">
        <dgm:presLayoutVars>
          <dgm:chPref val="3"/>
        </dgm:presLayoutVars>
      </dgm:prSet>
      <dgm:spPr/>
    </dgm:pt>
    <dgm:pt modelId="{8D938ABA-0011-4E3F-97AE-1B38C1FCBD43}" type="pres">
      <dgm:prSet presAssocID="{905BF7B2-348C-4A2A-BDCC-E68DC0A205C3}" presName="rootConnector" presStyleLbl="node2" presStyleIdx="5" presStyleCnt="6"/>
      <dgm:spPr/>
    </dgm:pt>
    <dgm:pt modelId="{D4F14815-32F5-4C92-B317-6EB5830F94F5}" type="pres">
      <dgm:prSet presAssocID="{905BF7B2-348C-4A2A-BDCC-E68DC0A205C3}" presName="hierChild4" presStyleCnt="0"/>
      <dgm:spPr/>
    </dgm:pt>
    <dgm:pt modelId="{59D12597-30F0-493D-8E8E-FC096FF38739}" type="pres">
      <dgm:prSet presAssocID="{8A8D8766-4AB9-4462-9F94-7151A8080DA7}" presName="Name37" presStyleLbl="parChTrans1D3" presStyleIdx="12" presStyleCnt="13"/>
      <dgm:spPr/>
    </dgm:pt>
    <dgm:pt modelId="{389C7036-DDD1-44DC-A8FE-CFB54CED7549}" type="pres">
      <dgm:prSet presAssocID="{E238F315-CB1D-4B1B-BB4F-854FB71C5661}" presName="hierRoot2" presStyleCnt="0">
        <dgm:presLayoutVars>
          <dgm:hierBranch val="init"/>
        </dgm:presLayoutVars>
      </dgm:prSet>
      <dgm:spPr/>
    </dgm:pt>
    <dgm:pt modelId="{100C3818-9B10-453D-A9B8-CD962E4C409D}" type="pres">
      <dgm:prSet presAssocID="{E238F315-CB1D-4B1B-BB4F-854FB71C5661}" presName="rootComposite" presStyleCnt="0"/>
      <dgm:spPr/>
    </dgm:pt>
    <dgm:pt modelId="{61107912-7F2C-489E-A1A6-0AB1FB3DD3F0}" type="pres">
      <dgm:prSet presAssocID="{E238F315-CB1D-4B1B-BB4F-854FB71C5661}" presName="rootText" presStyleLbl="node3" presStyleIdx="12" presStyleCnt="13">
        <dgm:presLayoutVars>
          <dgm:chPref val="3"/>
        </dgm:presLayoutVars>
      </dgm:prSet>
      <dgm:spPr/>
    </dgm:pt>
    <dgm:pt modelId="{789C4281-1054-45FB-B00C-AE03F9D16D73}" type="pres">
      <dgm:prSet presAssocID="{E238F315-CB1D-4B1B-BB4F-854FB71C5661}" presName="rootConnector" presStyleLbl="node3" presStyleIdx="12" presStyleCnt="13"/>
      <dgm:spPr/>
    </dgm:pt>
    <dgm:pt modelId="{D15E373B-5A1A-4628-9567-00B4E5012355}" type="pres">
      <dgm:prSet presAssocID="{E238F315-CB1D-4B1B-BB4F-854FB71C5661}" presName="hierChild4" presStyleCnt="0"/>
      <dgm:spPr/>
    </dgm:pt>
    <dgm:pt modelId="{D0EB5A3D-301B-4FF6-8898-A339223A5CF5}" type="pres">
      <dgm:prSet presAssocID="{E238F315-CB1D-4B1B-BB4F-854FB71C5661}" presName="hierChild5" presStyleCnt="0"/>
      <dgm:spPr/>
    </dgm:pt>
    <dgm:pt modelId="{A0149D01-87FE-473A-B81B-11076CC213F5}" type="pres">
      <dgm:prSet presAssocID="{905BF7B2-348C-4A2A-BDCC-E68DC0A205C3}" presName="hierChild5" presStyleCnt="0"/>
      <dgm:spPr/>
    </dgm:pt>
    <dgm:pt modelId="{B6B7E8FD-EA90-499C-B115-816666298521}" type="pres">
      <dgm:prSet presAssocID="{9D900C91-A621-4F16-BFD7-D0BA4D79AF35}" presName="hierChild3" presStyleCnt="0"/>
      <dgm:spPr/>
    </dgm:pt>
  </dgm:ptLst>
  <dgm:cxnLst>
    <dgm:cxn modelId="{1D124F01-674A-41C1-B9F8-E6D34A5367E3}" srcId="{9D900C91-A621-4F16-BFD7-D0BA4D79AF35}" destId="{FEB17902-D356-4807-991D-7ABC90985629}" srcOrd="3" destOrd="0" parTransId="{D6728C52-05A1-490A-80A8-AE7AA5B56E05}" sibTransId="{3C19DE53-5CB8-4918-AD1A-ABD9C753314C}"/>
    <dgm:cxn modelId="{7EF2D003-5F9C-4FED-B416-13FD45819AC8}" type="presOf" srcId="{F5E5C42C-ACD2-4C4E-A8B7-4D23A702AB9F}" destId="{11AF03E1-4382-4A1F-9E15-12B389ACE2EA}" srcOrd="1" destOrd="0" presId="urn:microsoft.com/office/officeart/2005/8/layout/orgChart1"/>
    <dgm:cxn modelId="{12EB7C05-B0E6-4C13-8182-2B5ACA76FEE1}" type="presOf" srcId="{70CA0B00-9A94-4711-AC43-652227F9B259}" destId="{A04695A8-DD51-408F-B241-E05B8C2095C1}" srcOrd="1" destOrd="0" presId="urn:microsoft.com/office/officeart/2005/8/layout/orgChart1"/>
    <dgm:cxn modelId="{AD88CB07-C6A3-4D32-B075-B6DA1D1408F0}" type="presOf" srcId="{32C41466-FE33-4576-AC58-4BD30465A475}" destId="{651AB190-383E-4A86-8E85-37738C30B022}" srcOrd="1" destOrd="0" presId="urn:microsoft.com/office/officeart/2005/8/layout/orgChart1"/>
    <dgm:cxn modelId="{C1247609-98AB-4976-8AF6-43538FC46E10}" srcId="{F5E5C42C-ACD2-4C4E-A8B7-4D23A702AB9F}" destId="{BA86AAD5-CD17-40E6-ABD8-567F49B1F58C}" srcOrd="0" destOrd="0" parTransId="{57350ACC-3C81-4630-B9BC-B2F2CC892DF8}" sibTransId="{ED1C2840-2E37-462E-B912-DBE13C185F3B}"/>
    <dgm:cxn modelId="{7361E20E-5426-489E-8E58-CC9A143B1D7B}" type="presOf" srcId="{7DBCD1B9-2137-49A6-9F02-B6F99A418566}" destId="{4EC6FE8C-96C1-451D-BCE3-E5E1AE637CD2}" srcOrd="0" destOrd="0" presId="urn:microsoft.com/office/officeart/2005/8/layout/orgChart1"/>
    <dgm:cxn modelId="{9F684414-1961-4E26-BD36-7B71F9F4A84E}" srcId="{9F73C503-06BE-40FD-AE35-2A6035BEFEFC}" destId="{8D5D9FD4-D7CF-45D6-8DA3-8D32E95597AB}" srcOrd="0" destOrd="0" parTransId="{1916FD38-944B-4F91-9D57-98DF0CDDCD30}" sibTransId="{93027B63-AABC-4E14-9F3C-B7EF7656ACF0}"/>
    <dgm:cxn modelId="{9E9B9119-EA72-409A-A7AB-2ECDC57DA3AD}" type="presOf" srcId="{8D5D9FD4-D7CF-45D6-8DA3-8D32E95597AB}" destId="{989469D5-79DF-41EE-90C5-BB4AC5E02110}" srcOrd="1" destOrd="0" presId="urn:microsoft.com/office/officeart/2005/8/layout/orgChart1"/>
    <dgm:cxn modelId="{BE94071A-8753-47B0-9B68-7224F628203E}" type="presOf" srcId="{32C41466-FE33-4576-AC58-4BD30465A475}" destId="{DAAC2D90-6BBD-4485-87BA-BB84CCEE2516}" srcOrd="0" destOrd="0" presId="urn:microsoft.com/office/officeart/2005/8/layout/orgChart1"/>
    <dgm:cxn modelId="{01E9441B-A091-4715-8E5A-FBD1B6506733}" type="presOf" srcId="{8A8D8766-4AB9-4462-9F94-7151A8080DA7}" destId="{59D12597-30F0-493D-8E8E-FC096FF38739}" srcOrd="0" destOrd="0" presId="urn:microsoft.com/office/officeart/2005/8/layout/orgChart1"/>
    <dgm:cxn modelId="{1961021D-9E8F-42CA-8E50-49D86FAB387C}" type="presOf" srcId="{7AEA9F54-56F8-4798-8A4C-34EEAB0DDBDF}" destId="{3A9F3345-B07A-411E-8468-86AAA8D3AEA8}" srcOrd="0" destOrd="0" presId="urn:microsoft.com/office/officeart/2005/8/layout/orgChart1"/>
    <dgm:cxn modelId="{B21F871F-E95F-4506-BE42-AF0F6E171E5A}" type="presOf" srcId="{D89C14EE-73BF-471F-9B13-9452C07DAAB1}" destId="{01086935-56B9-49A4-85B4-955037284F8A}" srcOrd="1" destOrd="0" presId="urn:microsoft.com/office/officeart/2005/8/layout/orgChart1"/>
    <dgm:cxn modelId="{2E23E526-99CF-4CF8-8AD2-F629DED07BA6}" type="presOf" srcId="{F7F4457D-0042-4C2F-9A96-D25A120CB2E1}" destId="{6DA8D8E0-95B3-4585-A1CE-BC4697DDA138}" srcOrd="0" destOrd="0" presId="urn:microsoft.com/office/officeart/2005/8/layout/orgChart1"/>
    <dgm:cxn modelId="{8A066729-6F3D-4AEE-887F-3AA1C83291A1}" type="presOf" srcId="{BA86AAD5-CD17-40E6-ABD8-567F49B1F58C}" destId="{6ABA64BD-B81C-43B0-86CE-AACB89FD5670}" srcOrd="0" destOrd="0" presId="urn:microsoft.com/office/officeart/2005/8/layout/orgChart1"/>
    <dgm:cxn modelId="{F6D3972B-8625-4A74-BF8A-F4003FF4C900}" type="presOf" srcId="{905BF7B2-348C-4A2A-BDCC-E68DC0A205C3}" destId="{8D938ABA-0011-4E3F-97AE-1B38C1FCBD43}" srcOrd="1" destOrd="0" presId="urn:microsoft.com/office/officeart/2005/8/layout/orgChart1"/>
    <dgm:cxn modelId="{6F8D412D-2862-4DFE-A835-D403CC172268}" type="presOf" srcId="{386290A3-B836-47E3-9745-A21C05197364}" destId="{A4E29B8F-768E-4950-8E06-E9CB53707D25}" srcOrd="0" destOrd="0" presId="urn:microsoft.com/office/officeart/2005/8/layout/orgChart1"/>
    <dgm:cxn modelId="{CA7AEF2E-DCC6-4F2B-975F-1F88818E5E08}" type="presOf" srcId="{F6B9DF87-D5AF-4610-A300-563B1872B991}" destId="{28F5E5BC-A09C-4F1F-B796-F8BF60082FBE}" srcOrd="0" destOrd="0" presId="urn:microsoft.com/office/officeart/2005/8/layout/orgChart1"/>
    <dgm:cxn modelId="{8219FF30-037D-44BA-B780-D781A1BCB916}" type="presOf" srcId="{F6111AF3-6780-456E-8BF3-F6307AF844A8}" destId="{C8097103-BF70-4FAA-8E7E-9EBA8A55F814}" srcOrd="1" destOrd="0" presId="urn:microsoft.com/office/officeart/2005/8/layout/orgChart1"/>
    <dgm:cxn modelId="{FDC53C32-804A-4301-9D04-0D07D7AA9241}" srcId="{F6111AF3-6780-456E-8BF3-F6307AF844A8}" destId="{70CA0B00-9A94-4711-AC43-652227F9B259}" srcOrd="0" destOrd="0" parTransId="{AE48779C-EC3B-4C2A-B284-2C05BA720DFB}" sibTransId="{3709C3E7-F2B2-44C1-8DB8-A8F84A94F176}"/>
    <dgm:cxn modelId="{23101433-5DCA-4E86-B18B-4CEA786D015A}" type="presOf" srcId="{8D5D9FD4-D7CF-45D6-8DA3-8D32E95597AB}" destId="{367BF3AF-B260-450C-9C82-A829F61E1E94}" srcOrd="0" destOrd="0" presId="urn:microsoft.com/office/officeart/2005/8/layout/orgChart1"/>
    <dgm:cxn modelId="{89C5CB33-C530-47EB-B1C5-1556ED8B17B3}" type="presOf" srcId="{A06168A1-297F-4F9B-8790-A6F18A466D2F}" destId="{FD79A369-BCBA-4043-BBED-BD227E127F71}" srcOrd="0" destOrd="0" presId="urn:microsoft.com/office/officeart/2005/8/layout/orgChart1"/>
    <dgm:cxn modelId="{FBA7EB33-4921-4DA1-8DA3-2CBE015D848B}" srcId="{C6DAC783-0810-47B0-BB16-899F9184C5CE}" destId="{F7F4457D-0042-4C2F-9A96-D25A120CB2E1}" srcOrd="2" destOrd="0" parTransId="{386290A3-B836-47E3-9745-A21C05197364}" sibTransId="{E2E593DF-DE26-44E3-863A-9462B43D33F7}"/>
    <dgm:cxn modelId="{BA890537-6A17-46F1-8B5C-8961260E4F33}" type="presOf" srcId="{3DC6511E-F9C3-4996-87B2-EF2D6BA2FCDD}" destId="{8E5D17AE-F92A-49BB-89F1-0F231569CD65}" srcOrd="0" destOrd="0" presId="urn:microsoft.com/office/officeart/2005/8/layout/orgChart1"/>
    <dgm:cxn modelId="{92B6B637-A9AD-4410-8B16-EBC369AC546B}" type="presOf" srcId="{54B9467C-5FF6-487D-A18A-03F3B2352196}" destId="{3E60222E-FB9F-49FE-94F3-2CBE76B12F75}" srcOrd="0" destOrd="0" presId="urn:microsoft.com/office/officeart/2005/8/layout/orgChart1"/>
    <dgm:cxn modelId="{C8A26338-3EFC-4D05-9067-4DCC0B208623}" srcId="{9F73C503-06BE-40FD-AE35-2A6035BEFEFC}" destId="{32C41466-FE33-4576-AC58-4BD30465A475}" srcOrd="1" destOrd="0" parTransId="{F59CBC3D-5DCD-448B-86B0-45F805EC0433}" sibTransId="{CB704FB0-E5F2-4740-86FF-BE716AEF6ACC}"/>
    <dgm:cxn modelId="{4469423B-A940-413D-A58B-5B3955F791C9}" type="presOf" srcId="{484D6381-647F-4941-AC48-6ACA472E1855}" destId="{0870C376-652E-4862-A5E6-02EB39A451AC}" srcOrd="0" destOrd="0" presId="urn:microsoft.com/office/officeart/2005/8/layout/orgChart1"/>
    <dgm:cxn modelId="{9F11F23C-04E9-4BC5-82B5-3ADD6903EEBE}" type="presOf" srcId="{79C1D8FB-5D2F-4726-A19C-C30670E741C0}" destId="{C893A35A-0B45-444B-9BE4-0061D3D725E9}" srcOrd="0" destOrd="0" presId="urn:microsoft.com/office/officeart/2005/8/layout/orgChart1"/>
    <dgm:cxn modelId="{F585593D-1EE8-471D-BA61-D28DDD574253}" type="presOf" srcId="{9D900C91-A621-4F16-BFD7-D0BA4D79AF35}" destId="{0E7EDBA7-551D-4EE8-B5E2-05D871D9247F}" srcOrd="1" destOrd="0" presId="urn:microsoft.com/office/officeart/2005/8/layout/orgChart1"/>
    <dgm:cxn modelId="{342DDE61-91AD-4A69-BBC6-B7AF69A750C9}" type="presOf" srcId="{67B9488E-D6FD-45DF-8F78-B4C838D8BA49}" destId="{FDE743EC-1EED-4DDF-B2F8-6E2B51F18CBD}" srcOrd="0" destOrd="0" presId="urn:microsoft.com/office/officeart/2005/8/layout/orgChart1"/>
    <dgm:cxn modelId="{12490062-BC68-4488-B061-4B1CB363515F}" type="presOf" srcId="{F7F4457D-0042-4C2F-9A96-D25A120CB2E1}" destId="{8B7698E3-898B-4881-A757-7DBB1DDEE585}" srcOrd="1" destOrd="0" presId="urn:microsoft.com/office/officeart/2005/8/layout/orgChart1"/>
    <dgm:cxn modelId="{414A7F42-5EB1-47B1-9E0C-C66A1605BD0A}" type="presOf" srcId="{C6DAC783-0810-47B0-BB16-899F9184C5CE}" destId="{16070E15-7D62-4C95-B4BA-9B203CF52648}" srcOrd="0" destOrd="0" presId="urn:microsoft.com/office/officeart/2005/8/layout/orgChart1"/>
    <dgm:cxn modelId="{C67AA364-1F72-459E-9DC9-264711ABC7F2}" type="presOf" srcId="{F344F5C6-3AAA-481A-BED1-8E30CA51FCA8}" destId="{5072F45D-5FFE-4CB9-9579-5830E8C5B59A}" srcOrd="0" destOrd="0" presId="urn:microsoft.com/office/officeart/2005/8/layout/orgChart1"/>
    <dgm:cxn modelId="{26274945-A304-45BA-AA9A-E78A069F9833}" srcId="{70CA0B00-9A94-4711-AC43-652227F9B259}" destId="{DB00CF56-3D19-476E-8715-68BEBA24AD4C}" srcOrd="1" destOrd="0" parTransId="{F6B9DF87-D5AF-4610-A300-563B1872B991}" sibTransId="{6671E75E-485A-4971-84A8-92EF25F95FFF}"/>
    <dgm:cxn modelId="{D20DD667-A009-451D-B973-AD181ABAD09D}" type="presOf" srcId="{9D900C91-A621-4F16-BFD7-D0BA4D79AF35}" destId="{CCCF59FD-FEF3-4B02-9296-F9B621337116}" srcOrd="0" destOrd="0" presId="urn:microsoft.com/office/officeart/2005/8/layout/orgChart1"/>
    <dgm:cxn modelId="{E0878669-C5CA-4B61-B75C-51C50F1EC7FD}" type="presOf" srcId="{905BF7B2-348C-4A2A-BDCC-E68DC0A205C3}" destId="{3FFB884A-AD2E-462B-A74A-36CB4511EC4F}" srcOrd="0" destOrd="0" presId="urn:microsoft.com/office/officeart/2005/8/layout/orgChart1"/>
    <dgm:cxn modelId="{4B11874E-5D26-4630-BD74-5FBA9DFC85B8}" type="presOf" srcId="{7480FF20-B081-4A06-BCAA-F4F1C1926FFB}" destId="{08945A6C-150F-4485-B83B-1FE3A33EE6FB}" srcOrd="1" destOrd="0" presId="urn:microsoft.com/office/officeart/2005/8/layout/orgChart1"/>
    <dgm:cxn modelId="{3F03B86E-55A5-4BAD-952D-9F8594994592}" type="presOf" srcId="{382AF52B-C88F-43B6-8466-263DC61B9775}" destId="{5F1A0473-F11D-410C-90FF-8761E449D0BB}" srcOrd="0" destOrd="0" presId="urn:microsoft.com/office/officeart/2005/8/layout/orgChart1"/>
    <dgm:cxn modelId="{97DABC6F-B42E-4B5D-AC5A-10BD4D830264}" srcId="{C6DAC783-0810-47B0-BB16-899F9184C5CE}" destId="{7DBCD1B9-2137-49A6-9F02-B6F99A418566}" srcOrd="1" destOrd="0" parTransId="{B24645F9-8603-418E-8BC8-1DC15258064C}" sibTransId="{51FA2E67-38A2-4F58-9D6D-6DC0DB3D12FF}"/>
    <dgm:cxn modelId="{40E3A071-CF23-469B-BD28-A2E8F5F7F138}" type="presOf" srcId="{2A0D63E0-4AA4-4EB2-B8F3-9753C46F1319}" destId="{124F3772-7B77-4133-A63F-D70591C1766F}" srcOrd="1" destOrd="0" presId="urn:microsoft.com/office/officeart/2005/8/layout/orgChart1"/>
    <dgm:cxn modelId="{12174A72-6842-4476-9CD4-69DC8575E594}" type="presOf" srcId="{AE48779C-EC3B-4C2A-B284-2C05BA720DFB}" destId="{513F739F-DEEA-46ED-8483-DA860F248A70}" srcOrd="0" destOrd="0" presId="urn:microsoft.com/office/officeart/2005/8/layout/orgChart1"/>
    <dgm:cxn modelId="{16AE8A72-D3B7-4DF0-8AF5-1705CFA1D6CC}" type="presOf" srcId="{FEB17902-D356-4807-991D-7ABC90985629}" destId="{27F4E766-60CF-4C88-909B-32442856DF32}" srcOrd="1" destOrd="0" presId="urn:microsoft.com/office/officeart/2005/8/layout/orgChart1"/>
    <dgm:cxn modelId="{89517A75-AFD5-4789-8D4D-0F833723941D}" type="presOf" srcId="{E238F315-CB1D-4B1B-BB4F-854FB71C5661}" destId="{61107912-7F2C-489E-A1A6-0AB1FB3DD3F0}" srcOrd="0" destOrd="0" presId="urn:microsoft.com/office/officeart/2005/8/layout/orgChart1"/>
    <dgm:cxn modelId="{99C1D775-6BEC-4824-85A1-D3CDAD563445}" type="presOf" srcId="{3F0021C0-395A-43F2-BCF5-EB8273AB7F9C}" destId="{7C7C4356-7FFA-4E3E-8DB7-14977878FD43}" srcOrd="0" destOrd="0" presId="urn:microsoft.com/office/officeart/2005/8/layout/orgChart1"/>
    <dgm:cxn modelId="{7A3E0556-728C-4EDD-B16F-4C4384E721AB}" type="presOf" srcId="{3FCC1377-2F6F-4F96-A058-6488B4ABF7FD}" destId="{2238D8D3-A8E7-4F2D-A120-43FA4CC153E9}" srcOrd="0" destOrd="0" presId="urn:microsoft.com/office/officeart/2005/8/layout/orgChart1"/>
    <dgm:cxn modelId="{70CFD076-4AD7-4804-A8BF-A1FBE6F9007E}" srcId="{FEB17902-D356-4807-991D-7ABC90985629}" destId="{7480FF20-B081-4A06-BCAA-F4F1C1926FFB}" srcOrd="3" destOrd="0" parTransId="{FB73B130-41DD-4E8B-9C93-337D4968141A}" sibTransId="{C16D575C-781F-42D3-B4AE-3A62AE3FB20A}"/>
    <dgm:cxn modelId="{0E68497D-C353-4244-BE81-894DE33EE6B1}" srcId="{9F73C503-06BE-40FD-AE35-2A6035BEFEFC}" destId="{79C1D8FB-5D2F-4726-A19C-C30670E741C0}" srcOrd="2" destOrd="0" parTransId="{A06168A1-297F-4F9B-8790-A6F18A466D2F}" sibTransId="{C693BB8F-EBB2-45BE-9E19-982ABB7B38DC}"/>
    <dgm:cxn modelId="{D9B7D47F-B317-4ED3-AECB-03A237F0894F}" type="presOf" srcId="{7AEA9F54-56F8-4798-8A4C-34EEAB0DDBDF}" destId="{B31FC031-9F66-441E-8C07-0EC8A79EF0BF}" srcOrd="1" destOrd="0" presId="urn:microsoft.com/office/officeart/2005/8/layout/orgChart1"/>
    <dgm:cxn modelId="{7FACBF83-0C37-4A20-A1CA-354429D3AF78}" srcId="{382AF52B-C88F-43B6-8466-263DC61B9775}" destId="{9D900C91-A621-4F16-BFD7-D0BA4D79AF35}" srcOrd="0" destOrd="0" parTransId="{3ED8F534-B751-4937-B2AA-BB94546CCAFF}" sibTransId="{D646BC06-295D-48BF-997A-5CC9F72DD0D1}"/>
    <dgm:cxn modelId="{6BDE9E87-F538-4FC2-90BA-8E2F379E3829}" type="presOf" srcId="{3DC6511E-F9C3-4996-87B2-EF2D6BA2FCDD}" destId="{EF42113C-5E26-4891-BCB4-DBD0DC41053B}" srcOrd="1" destOrd="0" presId="urn:microsoft.com/office/officeart/2005/8/layout/orgChart1"/>
    <dgm:cxn modelId="{4DE33289-1F89-4193-B4B1-2B2489849343}" type="presOf" srcId="{F59CBC3D-5DCD-448B-86B0-45F805EC0433}" destId="{8A299640-9F51-47B0-A06D-CDEA8C19EF39}" srcOrd="0" destOrd="0" presId="urn:microsoft.com/office/officeart/2005/8/layout/orgChart1"/>
    <dgm:cxn modelId="{93E39A89-75D8-4271-A625-BA75C6E5EF01}" type="presOf" srcId="{FAD3A73C-49A8-40E0-B67D-342BF4DE84F6}" destId="{D8B67871-EA2E-45B4-B028-6E1CA002B5C4}" srcOrd="0" destOrd="0" presId="urn:microsoft.com/office/officeart/2005/8/layout/orgChart1"/>
    <dgm:cxn modelId="{CDC65E93-581B-4151-AAE0-CD3B617390EC}" srcId="{FEB17902-D356-4807-991D-7ABC90985629}" destId="{E4735151-66B6-41BB-BC45-F481FB20526B}" srcOrd="0" destOrd="0" parTransId="{F344F5C6-3AAA-481A-BED1-8E30CA51FCA8}" sibTransId="{9770491E-CFD9-483B-9CA1-8C05195FD9FA}"/>
    <dgm:cxn modelId="{EBEF9496-21EC-44B4-9EC7-F14EEDF75A1B}" type="presOf" srcId="{7DBCD1B9-2137-49A6-9F02-B6F99A418566}" destId="{A3D316BF-C2B2-48DE-906B-6BD638BA930A}" srcOrd="1" destOrd="0" presId="urn:microsoft.com/office/officeart/2005/8/layout/orgChart1"/>
    <dgm:cxn modelId="{836F6397-8ED4-47B9-A873-9C63A749976A}" srcId="{FEB17902-D356-4807-991D-7ABC90985629}" destId="{D89C14EE-73BF-471F-9B13-9452C07DAAB1}" srcOrd="2" destOrd="0" parTransId="{484D6381-647F-4941-AC48-6ACA472E1855}" sibTransId="{8B024D8C-2B86-4886-A064-BEAC118742F5}"/>
    <dgm:cxn modelId="{CECBB299-25B5-4D7F-82F8-9A8ED5221F3F}" type="presOf" srcId="{C6DAC783-0810-47B0-BB16-899F9184C5CE}" destId="{B0DEFDCA-4FD0-4F1B-96DF-C9AEC444D717}" srcOrd="1" destOrd="0" presId="urn:microsoft.com/office/officeart/2005/8/layout/orgChart1"/>
    <dgm:cxn modelId="{5A357E9B-CB20-45F9-BB0C-8CAA3F7B7FF5}" srcId="{9D900C91-A621-4F16-BFD7-D0BA4D79AF35}" destId="{905BF7B2-348C-4A2A-BDCC-E68DC0A205C3}" srcOrd="5" destOrd="0" parTransId="{3F0021C0-395A-43F2-BCF5-EB8273AB7F9C}" sibTransId="{EA1CB27C-5CDC-4F5C-840B-C8E0EC20820A}"/>
    <dgm:cxn modelId="{154A209C-CA09-40AE-BD31-EEAAFE31AE7A}" type="presOf" srcId="{FB73B130-41DD-4E8B-9C93-337D4968141A}" destId="{0413B909-874D-4C03-AB8E-E1A5DB647378}" srcOrd="0" destOrd="0" presId="urn:microsoft.com/office/officeart/2005/8/layout/orgChart1"/>
    <dgm:cxn modelId="{E92A0B9D-B486-42B9-B16E-3240053643CF}" type="presOf" srcId="{9F73C503-06BE-40FD-AE35-2A6035BEFEFC}" destId="{0C6B3DA8-EBA7-4811-B151-142DFDB30A2C}" srcOrd="1" destOrd="0" presId="urn:microsoft.com/office/officeart/2005/8/layout/orgChart1"/>
    <dgm:cxn modelId="{3E53179F-3C76-4D6D-8D0C-064D84E388BB}" srcId="{9D900C91-A621-4F16-BFD7-D0BA4D79AF35}" destId="{F6111AF3-6780-456E-8BF3-F6307AF844A8}" srcOrd="4" destOrd="0" parTransId="{54B9467C-5FF6-487D-A18A-03F3B2352196}" sibTransId="{0F813EDC-BBDE-4998-9D9B-803E12998C1E}"/>
    <dgm:cxn modelId="{75FF65A0-1C6B-4650-A31A-9A00F4DF3DE8}" type="presOf" srcId="{1916FD38-944B-4F91-9D57-98DF0CDDCD30}" destId="{4DE14087-7310-48D3-AEAC-A7676E6D068D}" srcOrd="0" destOrd="0" presId="urn:microsoft.com/office/officeart/2005/8/layout/orgChart1"/>
    <dgm:cxn modelId="{4B1ECFA4-ECB8-4270-B30F-0D228B4C9018}" type="presOf" srcId="{F6111AF3-6780-456E-8BF3-F6307AF844A8}" destId="{AB4CD56D-F315-4A11-9A44-E794FD77E189}" srcOrd="0" destOrd="0" presId="urn:microsoft.com/office/officeart/2005/8/layout/orgChart1"/>
    <dgm:cxn modelId="{C1BED8A6-8EC0-4F5C-BF3E-D5AB592D796D}" type="presOf" srcId="{79C1D8FB-5D2F-4726-A19C-C30670E741C0}" destId="{B17E60CB-11BD-42E2-8125-C858B3539C7A}" srcOrd="1" destOrd="0" presId="urn:microsoft.com/office/officeart/2005/8/layout/orgChart1"/>
    <dgm:cxn modelId="{33C7FBA6-4F72-4749-A985-F8A3A58240C2}" type="presOf" srcId="{57350ACC-3C81-4630-B9BC-B2F2CC892DF8}" destId="{35A06CD5-25F4-4C5B-9C4E-6DF8CF1D2B09}" srcOrd="0" destOrd="0" presId="urn:microsoft.com/office/officeart/2005/8/layout/orgChart1"/>
    <dgm:cxn modelId="{4D1503A8-B89E-4982-9223-CCA3CC7C5923}" srcId="{FEB17902-D356-4807-991D-7ABC90985629}" destId="{3DC6511E-F9C3-4996-87B2-EF2D6BA2FCDD}" srcOrd="1" destOrd="0" parTransId="{3FCC1377-2F6F-4F96-A058-6488B4ABF7FD}" sibTransId="{375E3D08-BE6D-4081-A884-8D24BCA1546D}"/>
    <dgm:cxn modelId="{D1E64AB1-B447-4C2F-ADDF-C55D312586BB}" type="presOf" srcId="{DB00CF56-3D19-476E-8715-68BEBA24AD4C}" destId="{99E96661-71AD-4644-ADCC-E8C0C3290A56}" srcOrd="1" destOrd="0" presId="urn:microsoft.com/office/officeart/2005/8/layout/orgChart1"/>
    <dgm:cxn modelId="{E83C71B9-A2E0-4C75-B7E8-58CE63244FB0}" type="presOf" srcId="{B24645F9-8603-418E-8BC8-1DC15258064C}" destId="{7C5F9AD1-1E9F-4DA3-A4B8-9C39509C7A51}" srcOrd="0" destOrd="0" presId="urn:microsoft.com/office/officeart/2005/8/layout/orgChart1"/>
    <dgm:cxn modelId="{B3A5F2BA-0040-4903-A987-E47DF2350BAB}" type="presOf" srcId="{D6728C52-05A1-490A-80A8-AE7AA5B56E05}" destId="{B86BEAD5-A662-4059-A867-AF1FE8B82CD5}" srcOrd="0" destOrd="0" presId="urn:microsoft.com/office/officeart/2005/8/layout/orgChart1"/>
    <dgm:cxn modelId="{AABF17BB-1F2A-4971-AC0F-D3017A2AD904}" srcId="{C6DAC783-0810-47B0-BB16-899F9184C5CE}" destId="{7AEA9F54-56F8-4798-8A4C-34EEAB0DDBDF}" srcOrd="0" destOrd="0" parTransId="{F7FBD53E-5DC4-4287-A253-948D57AAA0AB}" sibTransId="{0E81D439-9D3B-4D13-ADAF-0A16DA316E00}"/>
    <dgm:cxn modelId="{0FFA88C2-5912-4BB0-9766-C539F877E6F9}" type="presOf" srcId="{DB00CF56-3D19-476E-8715-68BEBA24AD4C}" destId="{1436924E-D790-4141-83F4-9C57D555EDD7}" srcOrd="0" destOrd="0" presId="urn:microsoft.com/office/officeart/2005/8/layout/orgChart1"/>
    <dgm:cxn modelId="{70828FC2-78CE-4A91-8538-5F4B6BC5668D}" srcId="{70CA0B00-9A94-4711-AC43-652227F9B259}" destId="{2A0D63E0-4AA4-4EB2-B8F3-9753C46F1319}" srcOrd="0" destOrd="0" parTransId="{FAD3A73C-49A8-40E0-B67D-342BF4DE84F6}" sibTransId="{DB1F2B82-F0B6-4F0D-94BD-237A10D95918}"/>
    <dgm:cxn modelId="{BAC691C3-6690-41D3-9776-CBA75B23638B}" type="presOf" srcId="{7480FF20-B081-4A06-BCAA-F4F1C1926FFB}" destId="{FCB1182F-B08F-4B9F-B046-023A9C24EF3A}" srcOrd="0" destOrd="0" presId="urn:microsoft.com/office/officeart/2005/8/layout/orgChart1"/>
    <dgm:cxn modelId="{3C0C1CCD-6BA5-4716-8861-C725D1F9A807}" type="presOf" srcId="{70CA0B00-9A94-4711-AC43-652227F9B259}" destId="{D778757B-E1A0-4E6C-8D81-C40A5B932A42}" srcOrd="0" destOrd="0" presId="urn:microsoft.com/office/officeart/2005/8/layout/orgChart1"/>
    <dgm:cxn modelId="{90DA6CD1-EFA7-47CE-8554-B5EB084CE306}" srcId="{905BF7B2-348C-4A2A-BDCC-E68DC0A205C3}" destId="{E238F315-CB1D-4B1B-BB4F-854FB71C5661}" srcOrd="0" destOrd="0" parTransId="{8A8D8766-4AB9-4462-9F94-7151A8080DA7}" sibTransId="{86BC6C12-7920-422A-8C21-4913A54B1128}"/>
    <dgm:cxn modelId="{821BE7D1-6327-47B8-94CD-85F9691F1261}" type="presOf" srcId="{BA86AAD5-CD17-40E6-ABD8-567F49B1F58C}" destId="{4CA12478-3546-4934-9101-C2D7B8D550C5}" srcOrd="1" destOrd="0" presId="urn:microsoft.com/office/officeart/2005/8/layout/orgChart1"/>
    <dgm:cxn modelId="{D40087D7-27CC-4BDB-99A7-D0064958ECC3}" type="presOf" srcId="{9F73C503-06BE-40FD-AE35-2A6035BEFEFC}" destId="{7AC8FA41-D0F0-4DCC-B21F-0B51BB5843EE}" srcOrd="0" destOrd="0" presId="urn:microsoft.com/office/officeart/2005/8/layout/orgChart1"/>
    <dgm:cxn modelId="{712AB3D7-A810-48FA-88BE-7D3EDCDD783F}" srcId="{9D900C91-A621-4F16-BFD7-D0BA4D79AF35}" destId="{9F73C503-06BE-40FD-AE35-2A6035BEFEFC}" srcOrd="0" destOrd="0" parTransId="{67B9488E-D6FD-45DF-8F78-B4C838D8BA49}" sibTransId="{4C3A5C04-EE31-4495-A606-A1EADC19BED3}"/>
    <dgm:cxn modelId="{9434A3D9-F653-4C31-AD44-9102E238B6C5}" type="presOf" srcId="{E4735151-66B6-41BB-BC45-F481FB20526B}" destId="{CCBC05FA-5AEB-41C1-B059-14ED603582FD}" srcOrd="1" destOrd="0" presId="urn:microsoft.com/office/officeart/2005/8/layout/orgChart1"/>
    <dgm:cxn modelId="{5DD68FDC-FB67-4B38-85E6-C7749B758F65}" type="presOf" srcId="{FEB17902-D356-4807-991D-7ABC90985629}" destId="{AD9031E5-5E62-4C01-ABC1-6745DD98BA72}" srcOrd="0" destOrd="0" presId="urn:microsoft.com/office/officeart/2005/8/layout/orgChart1"/>
    <dgm:cxn modelId="{FAE3F2DC-7A50-4D8E-A5B3-3DF61F72B271}" type="presOf" srcId="{E4735151-66B6-41BB-BC45-F481FB20526B}" destId="{161CD6AD-25EA-4215-A596-3154D5F8935B}" srcOrd="0" destOrd="0" presId="urn:microsoft.com/office/officeart/2005/8/layout/orgChart1"/>
    <dgm:cxn modelId="{FFC47CDE-FB04-424C-9691-1FD6FF15BF3F}" type="presOf" srcId="{2A0D63E0-4AA4-4EB2-B8F3-9753C46F1319}" destId="{6CC8494D-AFEB-4C64-A778-94443473BDAD}" srcOrd="0" destOrd="0" presId="urn:microsoft.com/office/officeart/2005/8/layout/orgChart1"/>
    <dgm:cxn modelId="{C448F5DE-13DE-482B-929F-D7A841D7F7C8}" srcId="{9D900C91-A621-4F16-BFD7-D0BA4D79AF35}" destId="{C6DAC783-0810-47B0-BB16-899F9184C5CE}" srcOrd="1" destOrd="0" parTransId="{DC99623F-9961-408A-9744-8871D43137B2}" sibTransId="{51521791-531F-4A8C-9DCA-6564D373004C}"/>
    <dgm:cxn modelId="{15FA49E1-6173-4D79-BE14-4B71F7E63303}" type="presOf" srcId="{E238F315-CB1D-4B1B-BB4F-854FB71C5661}" destId="{789C4281-1054-45FB-B00C-AE03F9D16D73}" srcOrd="1" destOrd="0" presId="urn:microsoft.com/office/officeart/2005/8/layout/orgChart1"/>
    <dgm:cxn modelId="{538C6DE4-03EA-4107-99A9-C4940911A4E1}" type="presOf" srcId="{D89C14EE-73BF-471F-9B13-9452C07DAAB1}" destId="{4E912F56-0FB1-49B2-82EA-6ABFCEFE8A4E}" srcOrd="0" destOrd="0" presId="urn:microsoft.com/office/officeart/2005/8/layout/orgChart1"/>
    <dgm:cxn modelId="{5B4B0FE7-B3D1-4E6A-94FE-BBACA87BBD66}" type="presOf" srcId="{F7FBD53E-5DC4-4287-A253-948D57AAA0AB}" destId="{4F41C037-45BD-4B36-9FCA-FA35B682167F}" srcOrd="0" destOrd="0" presId="urn:microsoft.com/office/officeart/2005/8/layout/orgChart1"/>
    <dgm:cxn modelId="{CB646CE8-8553-491D-BD90-2F76B829D256}" srcId="{9D900C91-A621-4F16-BFD7-D0BA4D79AF35}" destId="{F5E5C42C-ACD2-4C4E-A8B7-4D23A702AB9F}" srcOrd="2" destOrd="0" parTransId="{D5B3C26B-E3B0-4983-A830-32E9AE9192AD}" sibTransId="{53693900-DA9A-49A1-AE8B-23F6945AEACF}"/>
    <dgm:cxn modelId="{998439EF-207B-477E-B0FF-21E72B64F4A8}" type="presOf" srcId="{D5B3C26B-E3B0-4983-A830-32E9AE9192AD}" destId="{4658F677-BD76-4132-AF8F-3937E94C5F14}" srcOrd="0" destOrd="0" presId="urn:microsoft.com/office/officeart/2005/8/layout/orgChart1"/>
    <dgm:cxn modelId="{A02CFFF3-BDF8-429A-8B7E-BC5802067C38}" type="presOf" srcId="{F5E5C42C-ACD2-4C4E-A8B7-4D23A702AB9F}" destId="{FD8B4C21-0297-4893-83DD-4D00343B2EFE}" srcOrd="0" destOrd="0" presId="urn:microsoft.com/office/officeart/2005/8/layout/orgChart1"/>
    <dgm:cxn modelId="{E9904EF6-41CA-4C32-B2EB-426522B99EF4}" type="presOf" srcId="{DC99623F-9961-408A-9744-8871D43137B2}" destId="{538372A2-DFF8-4AE0-ABDF-D7EE5AFF4C92}" srcOrd="0" destOrd="0" presId="urn:microsoft.com/office/officeart/2005/8/layout/orgChart1"/>
    <dgm:cxn modelId="{C316216B-8578-4803-A2F8-6694B0D99597}" type="presParOf" srcId="{5F1A0473-F11D-410C-90FF-8761E449D0BB}" destId="{A5EBF3DF-6DA4-4507-9E74-25C656E6E66E}" srcOrd="0" destOrd="0" presId="urn:microsoft.com/office/officeart/2005/8/layout/orgChart1"/>
    <dgm:cxn modelId="{12C55621-FD60-4E68-9084-3F284DEAC4EF}" type="presParOf" srcId="{A5EBF3DF-6DA4-4507-9E74-25C656E6E66E}" destId="{E3943696-8BE5-440B-A8F6-B2A46C148896}" srcOrd="0" destOrd="0" presId="urn:microsoft.com/office/officeart/2005/8/layout/orgChart1"/>
    <dgm:cxn modelId="{CAFD7265-D720-4670-9FA1-7634655ED46C}" type="presParOf" srcId="{E3943696-8BE5-440B-A8F6-B2A46C148896}" destId="{CCCF59FD-FEF3-4B02-9296-F9B621337116}" srcOrd="0" destOrd="0" presId="urn:microsoft.com/office/officeart/2005/8/layout/orgChart1"/>
    <dgm:cxn modelId="{2EB3751D-5024-49CC-8302-256793C589FB}" type="presParOf" srcId="{E3943696-8BE5-440B-A8F6-B2A46C148896}" destId="{0E7EDBA7-551D-4EE8-B5E2-05D871D9247F}" srcOrd="1" destOrd="0" presId="urn:microsoft.com/office/officeart/2005/8/layout/orgChart1"/>
    <dgm:cxn modelId="{2896462A-6137-4832-96EE-CCC32A66AEC1}" type="presParOf" srcId="{A5EBF3DF-6DA4-4507-9E74-25C656E6E66E}" destId="{20950B25-A8F5-4BBF-8B64-C9C27EF0AF0F}" srcOrd="1" destOrd="0" presId="urn:microsoft.com/office/officeart/2005/8/layout/orgChart1"/>
    <dgm:cxn modelId="{88FD00A5-EDED-4F3B-8AEA-323F2CD98E66}" type="presParOf" srcId="{20950B25-A8F5-4BBF-8B64-C9C27EF0AF0F}" destId="{FDE743EC-1EED-4DDF-B2F8-6E2B51F18CBD}" srcOrd="0" destOrd="0" presId="urn:microsoft.com/office/officeart/2005/8/layout/orgChart1"/>
    <dgm:cxn modelId="{C665543B-601B-4725-A6D5-DB5587975061}" type="presParOf" srcId="{20950B25-A8F5-4BBF-8B64-C9C27EF0AF0F}" destId="{F0171E61-E90C-4AE1-9BEC-DA0C5F0B69B5}" srcOrd="1" destOrd="0" presId="urn:microsoft.com/office/officeart/2005/8/layout/orgChart1"/>
    <dgm:cxn modelId="{9C417810-8BB8-46D0-8CDC-E9F0CB24D72B}" type="presParOf" srcId="{F0171E61-E90C-4AE1-9BEC-DA0C5F0B69B5}" destId="{B473DB03-3723-4C5B-800A-5214E79620F4}" srcOrd="0" destOrd="0" presId="urn:microsoft.com/office/officeart/2005/8/layout/orgChart1"/>
    <dgm:cxn modelId="{60B99295-5E0D-46E0-BC66-A02198CA05D5}" type="presParOf" srcId="{B473DB03-3723-4C5B-800A-5214E79620F4}" destId="{7AC8FA41-D0F0-4DCC-B21F-0B51BB5843EE}" srcOrd="0" destOrd="0" presId="urn:microsoft.com/office/officeart/2005/8/layout/orgChart1"/>
    <dgm:cxn modelId="{C2FB9FAE-5EAB-43F0-903D-3686DD067A50}" type="presParOf" srcId="{B473DB03-3723-4C5B-800A-5214E79620F4}" destId="{0C6B3DA8-EBA7-4811-B151-142DFDB30A2C}" srcOrd="1" destOrd="0" presId="urn:microsoft.com/office/officeart/2005/8/layout/orgChart1"/>
    <dgm:cxn modelId="{8049396F-5EBE-413F-B400-BC0EE32FBC10}" type="presParOf" srcId="{F0171E61-E90C-4AE1-9BEC-DA0C5F0B69B5}" destId="{E22243B0-087D-4699-8786-DB9AC6D27A93}" srcOrd="1" destOrd="0" presId="urn:microsoft.com/office/officeart/2005/8/layout/orgChart1"/>
    <dgm:cxn modelId="{FF99CB59-DC38-4B27-A7FE-805F3622851C}" type="presParOf" srcId="{E22243B0-087D-4699-8786-DB9AC6D27A93}" destId="{4DE14087-7310-48D3-AEAC-A7676E6D068D}" srcOrd="0" destOrd="0" presId="urn:microsoft.com/office/officeart/2005/8/layout/orgChart1"/>
    <dgm:cxn modelId="{3939CE07-82BF-45F4-A4BD-5F783523BBF8}" type="presParOf" srcId="{E22243B0-087D-4699-8786-DB9AC6D27A93}" destId="{D732EE7D-6B85-40C4-AF36-26CF71CCA206}" srcOrd="1" destOrd="0" presId="urn:microsoft.com/office/officeart/2005/8/layout/orgChart1"/>
    <dgm:cxn modelId="{5BF0B299-E461-43EB-9CC7-347432739277}" type="presParOf" srcId="{D732EE7D-6B85-40C4-AF36-26CF71CCA206}" destId="{64417651-39F1-4FF9-9505-04680A4BB5B9}" srcOrd="0" destOrd="0" presId="urn:microsoft.com/office/officeart/2005/8/layout/orgChart1"/>
    <dgm:cxn modelId="{6A15F908-2BE4-4A53-86C2-4DF101872EFB}" type="presParOf" srcId="{64417651-39F1-4FF9-9505-04680A4BB5B9}" destId="{367BF3AF-B260-450C-9C82-A829F61E1E94}" srcOrd="0" destOrd="0" presId="urn:microsoft.com/office/officeart/2005/8/layout/orgChart1"/>
    <dgm:cxn modelId="{872BB943-356D-4AEB-9940-45DE1A559C1E}" type="presParOf" srcId="{64417651-39F1-4FF9-9505-04680A4BB5B9}" destId="{989469D5-79DF-41EE-90C5-BB4AC5E02110}" srcOrd="1" destOrd="0" presId="urn:microsoft.com/office/officeart/2005/8/layout/orgChart1"/>
    <dgm:cxn modelId="{84BFC3A8-45A4-49CA-BEFC-8ED47EFC90B2}" type="presParOf" srcId="{D732EE7D-6B85-40C4-AF36-26CF71CCA206}" destId="{D44CFA4D-49CE-4093-B159-AEEC748EDF8C}" srcOrd="1" destOrd="0" presId="urn:microsoft.com/office/officeart/2005/8/layout/orgChart1"/>
    <dgm:cxn modelId="{01341B94-3BA7-4FDC-8F58-DFA1D9688AA2}" type="presParOf" srcId="{D732EE7D-6B85-40C4-AF36-26CF71CCA206}" destId="{842EA319-C756-4C82-B25B-59E274106634}" srcOrd="2" destOrd="0" presId="urn:microsoft.com/office/officeart/2005/8/layout/orgChart1"/>
    <dgm:cxn modelId="{FC9EBAA1-9847-4F94-9724-A57015C03236}" type="presParOf" srcId="{E22243B0-087D-4699-8786-DB9AC6D27A93}" destId="{8A299640-9F51-47B0-A06D-CDEA8C19EF39}" srcOrd="2" destOrd="0" presId="urn:microsoft.com/office/officeart/2005/8/layout/orgChart1"/>
    <dgm:cxn modelId="{1760D0AF-6C80-4033-9CBC-2B8FFDB54229}" type="presParOf" srcId="{E22243B0-087D-4699-8786-DB9AC6D27A93}" destId="{349420C9-D680-421B-8BE3-AE43CD82F9F0}" srcOrd="3" destOrd="0" presId="urn:microsoft.com/office/officeart/2005/8/layout/orgChart1"/>
    <dgm:cxn modelId="{5066635A-2DA8-4606-92E2-848DE2C3C6E4}" type="presParOf" srcId="{349420C9-D680-421B-8BE3-AE43CD82F9F0}" destId="{BAACEF31-9B35-4DA3-9945-7D2D0CC568A8}" srcOrd="0" destOrd="0" presId="urn:microsoft.com/office/officeart/2005/8/layout/orgChart1"/>
    <dgm:cxn modelId="{5C03AA70-F6C8-4FAF-B4CF-7E12FA949817}" type="presParOf" srcId="{BAACEF31-9B35-4DA3-9945-7D2D0CC568A8}" destId="{DAAC2D90-6BBD-4485-87BA-BB84CCEE2516}" srcOrd="0" destOrd="0" presId="urn:microsoft.com/office/officeart/2005/8/layout/orgChart1"/>
    <dgm:cxn modelId="{86AFE2B4-976F-436A-AF94-8BC419CFC616}" type="presParOf" srcId="{BAACEF31-9B35-4DA3-9945-7D2D0CC568A8}" destId="{651AB190-383E-4A86-8E85-37738C30B022}" srcOrd="1" destOrd="0" presId="urn:microsoft.com/office/officeart/2005/8/layout/orgChart1"/>
    <dgm:cxn modelId="{BF840BEC-248A-4CAE-BF7D-096AB33B4AED}" type="presParOf" srcId="{349420C9-D680-421B-8BE3-AE43CD82F9F0}" destId="{EDF20222-B9A3-45EA-88F4-FA54A4321822}" srcOrd="1" destOrd="0" presId="urn:microsoft.com/office/officeart/2005/8/layout/orgChart1"/>
    <dgm:cxn modelId="{6E19F0A7-9057-44E0-9488-6AB26137211E}" type="presParOf" srcId="{349420C9-D680-421B-8BE3-AE43CD82F9F0}" destId="{8837C0BA-CEB3-4DE7-A9C5-CA280502434F}" srcOrd="2" destOrd="0" presId="urn:microsoft.com/office/officeart/2005/8/layout/orgChart1"/>
    <dgm:cxn modelId="{8CDD5B4D-7EA6-4FA4-9750-E455974F5985}" type="presParOf" srcId="{E22243B0-087D-4699-8786-DB9AC6D27A93}" destId="{FD79A369-BCBA-4043-BBED-BD227E127F71}" srcOrd="4" destOrd="0" presId="urn:microsoft.com/office/officeart/2005/8/layout/orgChart1"/>
    <dgm:cxn modelId="{B1C1A80D-D991-41D2-84C5-DCC6024D0B87}" type="presParOf" srcId="{E22243B0-087D-4699-8786-DB9AC6D27A93}" destId="{E0558606-1643-4F4B-A0A5-51A841C91DE9}" srcOrd="5" destOrd="0" presId="urn:microsoft.com/office/officeart/2005/8/layout/orgChart1"/>
    <dgm:cxn modelId="{3F42576B-9D1C-4145-A17D-17B8E70C73B7}" type="presParOf" srcId="{E0558606-1643-4F4B-A0A5-51A841C91DE9}" destId="{F2DE6ECC-0CA1-4C96-8AC7-2CD1F5AE4A29}" srcOrd="0" destOrd="0" presId="urn:microsoft.com/office/officeart/2005/8/layout/orgChart1"/>
    <dgm:cxn modelId="{3BA4A387-BAD0-498E-8682-8DDEDC1122CC}" type="presParOf" srcId="{F2DE6ECC-0CA1-4C96-8AC7-2CD1F5AE4A29}" destId="{C893A35A-0B45-444B-9BE4-0061D3D725E9}" srcOrd="0" destOrd="0" presId="urn:microsoft.com/office/officeart/2005/8/layout/orgChart1"/>
    <dgm:cxn modelId="{90218CDF-1124-4BBE-BDA6-81990559340C}" type="presParOf" srcId="{F2DE6ECC-0CA1-4C96-8AC7-2CD1F5AE4A29}" destId="{B17E60CB-11BD-42E2-8125-C858B3539C7A}" srcOrd="1" destOrd="0" presId="urn:microsoft.com/office/officeart/2005/8/layout/orgChart1"/>
    <dgm:cxn modelId="{A89DAD59-0577-426D-A506-D2D4086BC483}" type="presParOf" srcId="{E0558606-1643-4F4B-A0A5-51A841C91DE9}" destId="{77083702-546D-4775-A63D-52622EF877DF}" srcOrd="1" destOrd="0" presId="urn:microsoft.com/office/officeart/2005/8/layout/orgChart1"/>
    <dgm:cxn modelId="{E2EFE7E3-8A3F-437A-8923-9327E2ADEE1A}" type="presParOf" srcId="{E0558606-1643-4F4B-A0A5-51A841C91DE9}" destId="{DA349C72-23CA-4E0B-9652-7526619BE011}" srcOrd="2" destOrd="0" presId="urn:microsoft.com/office/officeart/2005/8/layout/orgChart1"/>
    <dgm:cxn modelId="{EE4362E1-0611-4714-95CF-83F277937B3A}" type="presParOf" srcId="{F0171E61-E90C-4AE1-9BEC-DA0C5F0B69B5}" destId="{AEC949B8-95D0-4D0E-9E31-BE8184211E43}" srcOrd="2" destOrd="0" presId="urn:microsoft.com/office/officeart/2005/8/layout/orgChart1"/>
    <dgm:cxn modelId="{24296A04-8278-407F-818C-24E06EC5A8EB}" type="presParOf" srcId="{20950B25-A8F5-4BBF-8B64-C9C27EF0AF0F}" destId="{538372A2-DFF8-4AE0-ABDF-D7EE5AFF4C92}" srcOrd="2" destOrd="0" presId="urn:microsoft.com/office/officeart/2005/8/layout/orgChart1"/>
    <dgm:cxn modelId="{908D6D5A-5DE9-4936-8509-B494F552DB6C}" type="presParOf" srcId="{20950B25-A8F5-4BBF-8B64-C9C27EF0AF0F}" destId="{0F9E76C6-6593-4606-B989-7D44CEFF0261}" srcOrd="3" destOrd="0" presId="urn:microsoft.com/office/officeart/2005/8/layout/orgChart1"/>
    <dgm:cxn modelId="{3A611EE6-E636-4FBD-800E-DEE0E49913EF}" type="presParOf" srcId="{0F9E76C6-6593-4606-B989-7D44CEFF0261}" destId="{3CCB2A55-D1EC-4F5D-88A0-10B7CDF10365}" srcOrd="0" destOrd="0" presId="urn:microsoft.com/office/officeart/2005/8/layout/orgChart1"/>
    <dgm:cxn modelId="{CC4FE162-F578-42B4-8F56-1B400CE8A384}" type="presParOf" srcId="{3CCB2A55-D1EC-4F5D-88A0-10B7CDF10365}" destId="{16070E15-7D62-4C95-B4BA-9B203CF52648}" srcOrd="0" destOrd="0" presId="urn:microsoft.com/office/officeart/2005/8/layout/orgChart1"/>
    <dgm:cxn modelId="{69CC5A0E-A8E9-47AC-938D-9D493D37F817}" type="presParOf" srcId="{3CCB2A55-D1EC-4F5D-88A0-10B7CDF10365}" destId="{B0DEFDCA-4FD0-4F1B-96DF-C9AEC444D717}" srcOrd="1" destOrd="0" presId="urn:microsoft.com/office/officeart/2005/8/layout/orgChart1"/>
    <dgm:cxn modelId="{47853EE2-B85D-48B4-9318-09DDFB74C3BE}" type="presParOf" srcId="{0F9E76C6-6593-4606-B989-7D44CEFF0261}" destId="{6D56F888-AB81-4955-BAFA-E2A8CA7B2BF0}" srcOrd="1" destOrd="0" presId="urn:microsoft.com/office/officeart/2005/8/layout/orgChart1"/>
    <dgm:cxn modelId="{B8394022-F1A0-4430-B6F0-F6A91B08AC09}" type="presParOf" srcId="{6D56F888-AB81-4955-BAFA-E2A8CA7B2BF0}" destId="{4F41C037-45BD-4B36-9FCA-FA35B682167F}" srcOrd="0" destOrd="0" presId="urn:microsoft.com/office/officeart/2005/8/layout/orgChart1"/>
    <dgm:cxn modelId="{180F989C-4BC1-46A2-BAE3-EBC563649DD8}" type="presParOf" srcId="{6D56F888-AB81-4955-BAFA-E2A8CA7B2BF0}" destId="{1151AF1A-D1DC-4CF6-A1A9-E785691088B0}" srcOrd="1" destOrd="0" presId="urn:microsoft.com/office/officeart/2005/8/layout/orgChart1"/>
    <dgm:cxn modelId="{8C055AA9-3A80-4492-8184-90F2D8F5637E}" type="presParOf" srcId="{1151AF1A-D1DC-4CF6-A1A9-E785691088B0}" destId="{54EB9147-8125-4A2F-963B-B22596573B54}" srcOrd="0" destOrd="0" presId="urn:microsoft.com/office/officeart/2005/8/layout/orgChart1"/>
    <dgm:cxn modelId="{1CE1AB4E-6CB0-4E25-879E-DBB9163422C3}" type="presParOf" srcId="{54EB9147-8125-4A2F-963B-B22596573B54}" destId="{3A9F3345-B07A-411E-8468-86AAA8D3AEA8}" srcOrd="0" destOrd="0" presId="urn:microsoft.com/office/officeart/2005/8/layout/orgChart1"/>
    <dgm:cxn modelId="{C9421748-1A1D-4C51-A359-DB71679F5404}" type="presParOf" srcId="{54EB9147-8125-4A2F-963B-B22596573B54}" destId="{B31FC031-9F66-441E-8C07-0EC8A79EF0BF}" srcOrd="1" destOrd="0" presId="urn:microsoft.com/office/officeart/2005/8/layout/orgChart1"/>
    <dgm:cxn modelId="{EEEF7A67-99D4-41FE-9E56-B060899CBB6D}" type="presParOf" srcId="{1151AF1A-D1DC-4CF6-A1A9-E785691088B0}" destId="{D2EFF083-D386-4D75-9A87-54A945A4C458}" srcOrd="1" destOrd="0" presId="urn:microsoft.com/office/officeart/2005/8/layout/orgChart1"/>
    <dgm:cxn modelId="{40C33D95-0034-4CF2-8088-F97817B6D306}" type="presParOf" srcId="{1151AF1A-D1DC-4CF6-A1A9-E785691088B0}" destId="{F6082B29-953D-47D1-8578-CDD72F274DC6}" srcOrd="2" destOrd="0" presId="urn:microsoft.com/office/officeart/2005/8/layout/orgChart1"/>
    <dgm:cxn modelId="{68081366-811C-4671-998E-8DC4D116CC1F}" type="presParOf" srcId="{6D56F888-AB81-4955-BAFA-E2A8CA7B2BF0}" destId="{7C5F9AD1-1E9F-4DA3-A4B8-9C39509C7A51}" srcOrd="2" destOrd="0" presId="urn:microsoft.com/office/officeart/2005/8/layout/orgChart1"/>
    <dgm:cxn modelId="{BE40CA4D-5F35-4B0C-8E78-AA0AFA63C658}" type="presParOf" srcId="{6D56F888-AB81-4955-BAFA-E2A8CA7B2BF0}" destId="{0DC68145-1B47-45CB-B40B-5B333B89862B}" srcOrd="3" destOrd="0" presId="urn:microsoft.com/office/officeart/2005/8/layout/orgChart1"/>
    <dgm:cxn modelId="{AF55FBB2-847C-465C-88FF-A40F1F5B9EF9}" type="presParOf" srcId="{0DC68145-1B47-45CB-B40B-5B333B89862B}" destId="{BE4DB2A4-DB75-4408-9507-6C145A655DB5}" srcOrd="0" destOrd="0" presId="urn:microsoft.com/office/officeart/2005/8/layout/orgChart1"/>
    <dgm:cxn modelId="{6B8DF734-72F7-4E4D-8D97-06C009328C78}" type="presParOf" srcId="{BE4DB2A4-DB75-4408-9507-6C145A655DB5}" destId="{4EC6FE8C-96C1-451D-BCE3-E5E1AE637CD2}" srcOrd="0" destOrd="0" presId="urn:microsoft.com/office/officeart/2005/8/layout/orgChart1"/>
    <dgm:cxn modelId="{EA8367E5-182F-45A8-8406-89503C859F44}" type="presParOf" srcId="{BE4DB2A4-DB75-4408-9507-6C145A655DB5}" destId="{A3D316BF-C2B2-48DE-906B-6BD638BA930A}" srcOrd="1" destOrd="0" presId="urn:microsoft.com/office/officeart/2005/8/layout/orgChart1"/>
    <dgm:cxn modelId="{11DF0DAF-F019-4D9C-B975-C71C66F30E8B}" type="presParOf" srcId="{0DC68145-1B47-45CB-B40B-5B333B89862B}" destId="{A7387809-A78D-4255-B39F-C2C12B25972F}" srcOrd="1" destOrd="0" presId="urn:microsoft.com/office/officeart/2005/8/layout/orgChart1"/>
    <dgm:cxn modelId="{38779C39-A4BD-465B-A72E-E261976B0A42}" type="presParOf" srcId="{0DC68145-1B47-45CB-B40B-5B333B89862B}" destId="{25653C1D-54DA-470E-9B7B-C4E2E04F9475}" srcOrd="2" destOrd="0" presId="urn:microsoft.com/office/officeart/2005/8/layout/orgChart1"/>
    <dgm:cxn modelId="{D5F8C2C2-C7F7-4CB5-ABF4-A72DD05DCA42}" type="presParOf" srcId="{6D56F888-AB81-4955-BAFA-E2A8CA7B2BF0}" destId="{A4E29B8F-768E-4950-8E06-E9CB53707D25}" srcOrd="4" destOrd="0" presId="urn:microsoft.com/office/officeart/2005/8/layout/orgChart1"/>
    <dgm:cxn modelId="{41687654-E60F-43E8-9F21-D64501D40577}" type="presParOf" srcId="{6D56F888-AB81-4955-BAFA-E2A8CA7B2BF0}" destId="{D25285E1-CD0D-4F39-838A-CFD49AE50BB3}" srcOrd="5" destOrd="0" presId="urn:microsoft.com/office/officeart/2005/8/layout/orgChart1"/>
    <dgm:cxn modelId="{294472A9-7EF6-4D4A-B551-740581763430}" type="presParOf" srcId="{D25285E1-CD0D-4F39-838A-CFD49AE50BB3}" destId="{90A3BC8A-FC56-4197-A9A1-EE928C3FB01D}" srcOrd="0" destOrd="0" presId="urn:microsoft.com/office/officeart/2005/8/layout/orgChart1"/>
    <dgm:cxn modelId="{59578E48-E23C-47F8-9734-3E561C837496}" type="presParOf" srcId="{90A3BC8A-FC56-4197-A9A1-EE928C3FB01D}" destId="{6DA8D8E0-95B3-4585-A1CE-BC4697DDA138}" srcOrd="0" destOrd="0" presId="urn:microsoft.com/office/officeart/2005/8/layout/orgChart1"/>
    <dgm:cxn modelId="{9875DC43-F72A-4184-BD72-CA71210429EC}" type="presParOf" srcId="{90A3BC8A-FC56-4197-A9A1-EE928C3FB01D}" destId="{8B7698E3-898B-4881-A757-7DBB1DDEE585}" srcOrd="1" destOrd="0" presId="urn:microsoft.com/office/officeart/2005/8/layout/orgChart1"/>
    <dgm:cxn modelId="{6E4F5E0A-CAD7-42FD-AADB-B580BD847A72}" type="presParOf" srcId="{D25285E1-CD0D-4F39-838A-CFD49AE50BB3}" destId="{2910A13B-5E12-4A41-A1FC-248C4C703641}" srcOrd="1" destOrd="0" presId="urn:microsoft.com/office/officeart/2005/8/layout/orgChart1"/>
    <dgm:cxn modelId="{63048DCD-BC28-4C4B-AFDF-990EE1599EB0}" type="presParOf" srcId="{D25285E1-CD0D-4F39-838A-CFD49AE50BB3}" destId="{85059032-9798-413E-AD21-A2CF57FEEF6C}" srcOrd="2" destOrd="0" presId="urn:microsoft.com/office/officeart/2005/8/layout/orgChart1"/>
    <dgm:cxn modelId="{1D696022-CC5D-4E28-B612-C1BF12BE21A3}" type="presParOf" srcId="{0F9E76C6-6593-4606-B989-7D44CEFF0261}" destId="{46ABDAA4-2D63-4344-AF37-510B52A9070C}" srcOrd="2" destOrd="0" presId="urn:microsoft.com/office/officeart/2005/8/layout/orgChart1"/>
    <dgm:cxn modelId="{760777FD-5E07-49A7-B084-30AA33FF7CED}" type="presParOf" srcId="{20950B25-A8F5-4BBF-8B64-C9C27EF0AF0F}" destId="{4658F677-BD76-4132-AF8F-3937E94C5F14}" srcOrd="4" destOrd="0" presId="urn:microsoft.com/office/officeart/2005/8/layout/orgChart1"/>
    <dgm:cxn modelId="{18C7A95C-371C-4E5C-9731-AC256DBF3BFF}" type="presParOf" srcId="{20950B25-A8F5-4BBF-8B64-C9C27EF0AF0F}" destId="{567D65D9-5507-42E6-927D-B8FAA65DA72B}" srcOrd="5" destOrd="0" presId="urn:microsoft.com/office/officeart/2005/8/layout/orgChart1"/>
    <dgm:cxn modelId="{66AE0A6C-EC42-426C-9C69-6C8DD8FD1D73}" type="presParOf" srcId="{567D65D9-5507-42E6-927D-B8FAA65DA72B}" destId="{2106CFF6-7E9A-4754-967D-668F43896F31}" srcOrd="0" destOrd="0" presId="urn:microsoft.com/office/officeart/2005/8/layout/orgChart1"/>
    <dgm:cxn modelId="{34056BC2-CA40-404D-896D-4ADE00F4E678}" type="presParOf" srcId="{2106CFF6-7E9A-4754-967D-668F43896F31}" destId="{FD8B4C21-0297-4893-83DD-4D00343B2EFE}" srcOrd="0" destOrd="0" presId="urn:microsoft.com/office/officeart/2005/8/layout/orgChart1"/>
    <dgm:cxn modelId="{E26C67AB-EDDE-4674-82EC-64E318BA984D}" type="presParOf" srcId="{2106CFF6-7E9A-4754-967D-668F43896F31}" destId="{11AF03E1-4382-4A1F-9E15-12B389ACE2EA}" srcOrd="1" destOrd="0" presId="urn:microsoft.com/office/officeart/2005/8/layout/orgChart1"/>
    <dgm:cxn modelId="{A42EAFD2-A9A0-4DE2-A198-6C151A857F2C}" type="presParOf" srcId="{567D65D9-5507-42E6-927D-B8FAA65DA72B}" destId="{D96FAFEE-D11F-40E0-8806-8338DB21655A}" srcOrd="1" destOrd="0" presId="urn:microsoft.com/office/officeart/2005/8/layout/orgChart1"/>
    <dgm:cxn modelId="{57770E71-37D7-4E9D-B7FA-1F75B4FEF863}" type="presParOf" srcId="{D96FAFEE-D11F-40E0-8806-8338DB21655A}" destId="{35A06CD5-25F4-4C5B-9C4E-6DF8CF1D2B09}" srcOrd="0" destOrd="0" presId="urn:microsoft.com/office/officeart/2005/8/layout/orgChart1"/>
    <dgm:cxn modelId="{78EE0ECD-BAC6-4712-AEEF-A5605413E944}" type="presParOf" srcId="{D96FAFEE-D11F-40E0-8806-8338DB21655A}" destId="{62E4A7E1-57E4-4DDB-A875-B0BE205BEFD0}" srcOrd="1" destOrd="0" presId="urn:microsoft.com/office/officeart/2005/8/layout/orgChart1"/>
    <dgm:cxn modelId="{FF5368AB-AB8B-4091-941E-A76ED972BB39}" type="presParOf" srcId="{62E4A7E1-57E4-4DDB-A875-B0BE205BEFD0}" destId="{FDBD62D6-EC86-45C1-8D0B-A531CF7CBBA4}" srcOrd="0" destOrd="0" presId="urn:microsoft.com/office/officeart/2005/8/layout/orgChart1"/>
    <dgm:cxn modelId="{733B3B0D-01F9-4960-959D-4DAC7CC23754}" type="presParOf" srcId="{FDBD62D6-EC86-45C1-8D0B-A531CF7CBBA4}" destId="{6ABA64BD-B81C-43B0-86CE-AACB89FD5670}" srcOrd="0" destOrd="0" presId="urn:microsoft.com/office/officeart/2005/8/layout/orgChart1"/>
    <dgm:cxn modelId="{84261B44-5402-4DB2-8863-13EEF96B9A8B}" type="presParOf" srcId="{FDBD62D6-EC86-45C1-8D0B-A531CF7CBBA4}" destId="{4CA12478-3546-4934-9101-C2D7B8D550C5}" srcOrd="1" destOrd="0" presId="urn:microsoft.com/office/officeart/2005/8/layout/orgChart1"/>
    <dgm:cxn modelId="{561C0FC7-9768-4ED3-9090-6D474B277BF5}" type="presParOf" srcId="{62E4A7E1-57E4-4DDB-A875-B0BE205BEFD0}" destId="{5B5F4D6B-577E-42A2-A764-D5508AC1E410}" srcOrd="1" destOrd="0" presId="urn:microsoft.com/office/officeart/2005/8/layout/orgChart1"/>
    <dgm:cxn modelId="{0CAD5FB5-2252-4B0C-B759-D704DE914160}" type="presParOf" srcId="{62E4A7E1-57E4-4DDB-A875-B0BE205BEFD0}" destId="{99204359-C1C6-49C4-9EF8-337E5977E1F6}" srcOrd="2" destOrd="0" presId="urn:microsoft.com/office/officeart/2005/8/layout/orgChart1"/>
    <dgm:cxn modelId="{F76833FA-F1AC-4ECD-A6EF-E69BB1828F78}" type="presParOf" srcId="{567D65D9-5507-42E6-927D-B8FAA65DA72B}" destId="{CA82B3B2-BF0A-4457-9B94-F918F3A872AC}" srcOrd="2" destOrd="0" presId="urn:microsoft.com/office/officeart/2005/8/layout/orgChart1"/>
    <dgm:cxn modelId="{BA68BF8C-9099-4D49-97CE-C01C3B875371}" type="presParOf" srcId="{20950B25-A8F5-4BBF-8B64-C9C27EF0AF0F}" destId="{B86BEAD5-A662-4059-A867-AF1FE8B82CD5}" srcOrd="6" destOrd="0" presId="urn:microsoft.com/office/officeart/2005/8/layout/orgChart1"/>
    <dgm:cxn modelId="{50527127-5E2E-4147-9D5B-513B9958DC15}" type="presParOf" srcId="{20950B25-A8F5-4BBF-8B64-C9C27EF0AF0F}" destId="{AD847093-3927-4E65-B039-F6821C171A1F}" srcOrd="7" destOrd="0" presId="urn:microsoft.com/office/officeart/2005/8/layout/orgChart1"/>
    <dgm:cxn modelId="{30ECB44B-43A7-4F70-A229-9E1A0B7F141B}" type="presParOf" srcId="{AD847093-3927-4E65-B039-F6821C171A1F}" destId="{8F1BCC00-4958-4D89-A33D-F2B470B89068}" srcOrd="0" destOrd="0" presId="urn:microsoft.com/office/officeart/2005/8/layout/orgChart1"/>
    <dgm:cxn modelId="{F9B23200-AE45-41B8-900E-3324E9C14730}" type="presParOf" srcId="{8F1BCC00-4958-4D89-A33D-F2B470B89068}" destId="{AD9031E5-5E62-4C01-ABC1-6745DD98BA72}" srcOrd="0" destOrd="0" presId="urn:microsoft.com/office/officeart/2005/8/layout/orgChart1"/>
    <dgm:cxn modelId="{CD74FA8F-4F83-48B1-9F8F-EF34DEDD4E6B}" type="presParOf" srcId="{8F1BCC00-4958-4D89-A33D-F2B470B89068}" destId="{27F4E766-60CF-4C88-909B-32442856DF32}" srcOrd="1" destOrd="0" presId="urn:microsoft.com/office/officeart/2005/8/layout/orgChart1"/>
    <dgm:cxn modelId="{B287DAB6-BAE1-4864-9163-02A129851E2D}" type="presParOf" srcId="{AD847093-3927-4E65-B039-F6821C171A1F}" destId="{071F7EDD-044A-46D9-B2D5-60FF3C770C28}" srcOrd="1" destOrd="0" presId="urn:microsoft.com/office/officeart/2005/8/layout/orgChart1"/>
    <dgm:cxn modelId="{70FD129E-9C07-4713-A744-25F705987E90}" type="presParOf" srcId="{071F7EDD-044A-46D9-B2D5-60FF3C770C28}" destId="{5072F45D-5FFE-4CB9-9579-5830E8C5B59A}" srcOrd="0" destOrd="0" presId="urn:microsoft.com/office/officeart/2005/8/layout/orgChart1"/>
    <dgm:cxn modelId="{E8BE48A1-FC6F-49C4-8D48-046E29DF3E4F}" type="presParOf" srcId="{071F7EDD-044A-46D9-B2D5-60FF3C770C28}" destId="{57AE9BA7-F49F-493A-92E7-BF26CAB14E66}" srcOrd="1" destOrd="0" presId="urn:microsoft.com/office/officeart/2005/8/layout/orgChart1"/>
    <dgm:cxn modelId="{34778697-F05D-4247-B503-11DDD5CA8052}" type="presParOf" srcId="{57AE9BA7-F49F-493A-92E7-BF26CAB14E66}" destId="{54154F88-297D-4FC3-BE22-8041EE510159}" srcOrd="0" destOrd="0" presId="urn:microsoft.com/office/officeart/2005/8/layout/orgChart1"/>
    <dgm:cxn modelId="{537C096B-4D1E-428D-A4DC-39B441B0B81E}" type="presParOf" srcId="{54154F88-297D-4FC3-BE22-8041EE510159}" destId="{161CD6AD-25EA-4215-A596-3154D5F8935B}" srcOrd="0" destOrd="0" presId="urn:microsoft.com/office/officeart/2005/8/layout/orgChart1"/>
    <dgm:cxn modelId="{E13A999A-F039-4739-89E7-2CBE788A03C1}" type="presParOf" srcId="{54154F88-297D-4FC3-BE22-8041EE510159}" destId="{CCBC05FA-5AEB-41C1-B059-14ED603582FD}" srcOrd="1" destOrd="0" presId="urn:microsoft.com/office/officeart/2005/8/layout/orgChart1"/>
    <dgm:cxn modelId="{B8714A09-6CB8-4B46-BDE4-6E4E3DE9D2CF}" type="presParOf" srcId="{57AE9BA7-F49F-493A-92E7-BF26CAB14E66}" destId="{FB6B4B10-1B67-4D39-B465-06370C640322}" srcOrd="1" destOrd="0" presId="urn:microsoft.com/office/officeart/2005/8/layout/orgChart1"/>
    <dgm:cxn modelId="{C1C910BF-36BE-46A8-916F-82C944E25976}" type="presParOf" srcId="{57AE9BA7-F49F-493A-92E7-BF26CAB14E66}" destId="{D10D5109-0D47-4B39-93FB-5508497858BF}" srcOrd="2" destOrd="0" presId="urn:microsoft.com/office/officeart/2005/8/layout/orgChart1"/>
    <dgm:cxn modelId="{8749283E-7D7B-4861-9AEC-253E2E114E5D}" type="presParOf" srcId="{071F7EDD-044A-46D9-B2D5-60FF3C770C28}" destId="{2238D8D3-A8E7-4F2D-A120-43FA4CC153E9}" srcOrd="2" destOrd="0" presId="urn:microsoft.com/office/officeart/2005/8/layout/orgChart1"/>
    <dgm:cxn modelId="{1324E982-FBDE-4749-8E96-885C6E06F6F1}" type="presParOf" srcId="{071F7EDD-044A-46D9-B2D5-60FF3C770C28}" destId="{FEA592E5-F143-45D4-915B-E48CC6B54203}" srcOrd="3" destOrd="0" presId="urn:microsoft.com/office/officeart/2005/8/layout/orgChart1"/>
    <dgm:cxn modelId="{EA4EAF5A-A461-4319-BF05-1AC0DDFCBD7B}" type="presParOf" srcId="{FEA592E5-F143-45D4-915B-E48CC6B54203}" destId="{455A4A13-D68E-41C2-BD91-192BF0D5B760}" srcOrd="0" destOrd="0" presId="urn:microsoft.com/office/officeart/2005/8/layout/orgChart1"/>
    <dgm:cxn modelId="{5BABA4C1-C83D-40D9-9C71-6A78777A204E}" type="presParOf" srcId="{455A4A13-D68E-41C2-BD91-192BF0D5B760}" destId="{8E5D17AE-F92A-49BB-89F1-0F231569CD65}" srcOrd="0" destOrd="0" presId="urn:microsoft.com/office/officeart/2005/8/layout/orgChart1"/>
    <dgm:cxn modelId="{D273F8CE-1A5F-4E7F-BC3E-5276CE429BC8}" type="presParOf" srcId="{455A4A13-D68E-41C2-BD91-192BF0D5B760}" destId="{EF42113C-5E26-4891-BCB4-DBD0DC41053B}" srcOrd="1" destOrd="0" presId="urn:microsoft.com/office/officeart/2005/8/layout/orgChart1"/>
    <dgm:cxn modelId="{FD962541-5806-4D50-8986-CC6C6EB2727E}" type="presParOf" srcId="{FEA592E5-F143-45D4-915B-E48CC6B54203}" destId="{D1F2F1BD-FCE6-4742-948D-FEE69DBF9EDD}" srcOrd="1" destOrd="0" presId="urn:microsoft.com/office/officeart/2005/8/layout/orgChart1"/>
    <dgm:cxn modelId="{77331666-4762-4C19-9C8E-844D6D238732}" type="presParOf" srcId="{FEA592E5-F143-45D4-915B-E48CC6B54203}" destId="{100AEBC4-4BC2-4A28-AC4B-05536947B4A1}" srcOrd="2" destOrd="0" presId="urn:microsoft.com/office/officeart/2005/8/layout/orgChart1"/>
    <dgm:cxn modelId="{0D948035-5CE2-47F6-94D5-513123720809}" type="presParOf" srcId="{071F7EDD-044A-46D9-B2D5-60FF3C770C28}" destId="{0870C376-652E-4862-A5E6-02EB39A451AC}" srcOrd="4" destOrd="0" presId="urn:microsoft.com/office/officeart/2005/8/layout/orgChart1"/>
    <dgm:cxn modelId="{D0CBEFC3-5732-49B8-A318-5268DE7A20E2}" type="presParOf" srcId="{071F7EDD-044A-46D9-B2D5-60FF3C770C28}" destId="{40E25E4A-2843-4470-BA37-A76D85D6D0B7}" srcOrd="5" destOrd="0" presId="urn:microsoft.com/office/officeart/2005/8/layout/orgChart1"/>
    <dgm:cxn modelId="{DCB78B43-5BB1-4DC1-A75C-6A0C3E441327}" type="presParOf" srcId="{40E25E4A-2843-4470-BA37-A76D85D6D0B7}" destId="{9AAA0545-FF0A-4882-B278-3421E7AE4615}" srcOrd="0" destOrd="0" presId="urn:microsoft.com/office/officeart/2005/8/layout/orgChart1"/>
    <dgm:cxn modelId="{E9D039FA-6999-400B-B2F6-0D224B9FE61C}" type="presParOf" srcId="{9AAA0545-FF0A-4882-B278-3421E7AE4615}" destId="{4E912F56-0FB1-49B2-82EA-6ABFCEFE8A4E}" srcOrd="0" destOrd="0" presId="urn:microsoft.com/office/officeart/2005/8/layout/orgChart1"/>
    <dgm:cxn modelId="{F3E99D82-CE57-4C02-8776-F359ADD9215F}" type="presParOf" srcId="{9AAA0545-FF0A-4882-B278-3421E7AE4615}" destId="{01086935-56B9-49A4-85B4-955037284F8A}" srcOrd="1" destOrd="0" presId="urn:microsoft.com/office/officeart/2005/8/layout/orgChart1"/>
    <dgm:cxn modelId="{FDD57BC2-D79C-4BE4-9B19-3C4D58160170}" type="presParOf" srcId="{40E25E4A-2843-4470-BA37-A76D85D6D0B7}" destId="{480FB27A-005B-443A-A16B-5FBA26469729}" srcOrd="1" destOrd="0" presId="urn:microsoft.com/office/officeart/2005/8/layout/orgChart1"/>
    <dgm:cxn modelId="{DC73BC13-151B-49FA-913A-B921546F7E6C}" type="presParOf" srcId="{40E25E4A-2843-4470-BA37-A76D85D6D0B7}" destId="{1F4C5D01-5D97-42A0-BEA4-6702E31220F3}" srcOrd="2" destOrd="0" presId="urn:microsoft.com/office/officeart/2005/8/layout/orgChart1"/>
    <dgm:cxn modelId="{D68E000B-4ABA-4721-9416-D74EDD7E7A7B}" type="presParOf" srcId="{071F7EDD-044A-46D9-B2D5-60FF3C770C28}" destId="{0413B909-874D-4C03-AB8E-E1A5DB647378}" srcOrd="6" destOrd="0" presId="urn:microsoft.com/office/officeart/2005/8/layout/orgChart1"/>
    <dgm:cxn modelId="{38CD16D4-9D24-47AC-8FE4-B868DAD8D4C0}" type="presParOf" srcId="{071F7EDD-044A-46D9-B2D5-60FF3C770C28}" destId="{CCC8AA7E-9550-410C-9914-F49AB658128F}" srcOrd="7" destOrd="0" presId="urn:microsoft.com/office/officeart/2005/8/layout/orgChart1"/>
    <dgm:cxn modelId="{A3532133-9871-4011-8911-E89A477155FA}" type="presParOf" srcId="{CCC8AA7E-9550-410C-9914-F49AB658128F}" destId="{3F387068-17EE-4EE8-848E-8886E6D730FD}" srcOrd="0" destOrd="0" presId="urn:microsoft.com/office/officeart/2005/8/layout/orgChart1"/>
    <dgm:cxn modelId="{EDA853D6-B559-4017-B9DC-6C24E4790F29}" type="presParOf" srcId="{3F387068-17EE-4EE8-848E-8886E6D730FD}" destId="{FCB1182F-B08F-4B9F-B046-023A9C24EF3A}" srcOrd="0" destOrd="0" presId="urn:microsoft.com/office/officeart/2005/8/layout/orgChart1"/>
    <dgm:cxn modelId="{2487F4D9-E275-4F88-9D53-336DFB61132B}" type="presParOf" srcId="{3F387068-17EE-4EE8-848E-8886E6D730FD}" destId="{08945A6C-150F-4485-B83B-1FE3A33EE6FB}" srcOrd="1" destOrd="0" presId="urn:microsoft.com/office/officeart/2005/8/layout/orgChart1"/>
    <dgm:cxn modelId="{70299AD5-0E4F-4265-A210-3ECB03533667}" type="presParOf" srcId="{CCC8AA7E-9550-410C-9914-F49AB658128F}" destId="{194C7AA1-DB5D-4AE2-8C2D-4FD597225F01}" srcOrd="1" destOrd="0" presId="urn:microsoft.com/office/officeart/2005/8/layout/orgChart1"/>
    <dgm:cxn modelId="{F4688AF6-2AE0-4DAB-B59C-C9D162AA7EB2}" type="presParOf" srcId="{CCC8AA7E-9550-410C-9914-F49AB658128F}" destId="{C6F79601-80A3-43F9-931D-3F33E856E310}" srcOrd="2" destOrd="0" presId="urn:microsoft.com/office/officeart/2005/8/layout/orgChart1"/>
    <dgm:cxn modelId="{DB3BCD16-345C-44C9-A08A-05F103BD4DD5}" type="presParOf" srcId="{AD847093-3927-4E65-B039-F6821C171A1F}" destId="{B99D27EA-4FF6-45F8-BA19-31E0E78104E6}" srcOrd="2" destOrd="0" presId="urn:microsoft.com/office/officeart/2005/8/layout/orgChart1"/>
    <dgm:cxn modelId="{2F99267D-97D9-40D7-8C9A-8B569293B9F7}" type="presParOf" srcId="{20950B25-A8F5-4BBF-8B64-C9C27EF0AF0F}" destId="{3E60222E-FB9F-49FE-94F3-2CBE76B12F75}" srcOrd="8" destOrd="0" presId="urn:microsoft.com/office/officeart/2005/8/layout/orgChart1"/>
    <dgm:cxn modelId="{F79D6D57-AD68-4968-A36C-CDE6030330BE}" type="presParOf" srcId="{20950B25-A8F5-4BBF-8B64-C9C27EF0AF0F}" destId="{EA4BF237-481B-468D-8F39-C2DC1219208E}" srcOrd="9" destOrd="0" presId="urn:microsoft.com/office/officeart/2005/8/layout/orgChart1"/>
    <dgm:cxn modelId="{D26B13A9-98BA-437D-B654-8A272695A6D4}" type="presParOf" srcId="{EA4BF237-481B-468D-8F39-C2DC1219208E}" destId="{96D79044-153E-47D6-8069-1B0C42DC2B4E}" srcOrd="0" destOrd="0" presId="urn:microsoft.com/office/officeart/2005/8/layout/orgChart1"/>
    <dgm:cxn modelId="{6B398218-7E5F-454D-8A8B-212D8BD0E456}" type="presParOf" srcId="{96D79044-153E-47D6-8069-1B0C42DC2B4E}" destId="{AB4CD56D-F315-4A11-9A44-E794FD77E189}" srcOrd="0" destOrd="0" presId="urn:microsoft.com/office/officeart/2005/8/layout/orgChart1"/>
    <dgm:cxn modelId="{DAFAC07E-D4FF-4C46-A4C0-AC7DC9CA6D14}" type="presParOf" srcId="{96D79044-153E-47D6-8069-1B0C42DC2B4E}" destId="{C8097103-BF70-4FAA-8E7E-9EBA8A55F814}" srcOrd="1" destOrd="0" presId="urn:microsoft.com/office/officeart/2005/8/layout/orgChart1"/>
    <dgm:cxn modelId="{4676A846-1BC1-4C0D-AC13-EB463F3DA9C6}" type="presParOf" srcId="{EA4BF237-481B-468D-8F39-C2DC1219208E}" destId="{30507B71-9A84-480F-807A-21CCF1A94577}" srcOrd="1" destOrd="0" presId="urn:microsoft.com/office/officeart/2005/8/layout/orgChart1"/>
    <dgm:cxn modelId="{17EDB8D3-4F64-4267-8EBC-6E9F4AA427B9}" type="presParOf" srcId="{30507B71-9A84-480F-807A-21CCF1A94577}" destId="{513F739F-DEEA-46ED-8483-DA860F248A70}" srcOrd="0" destOrd="0" presId="urn:microsoft.com/office/officeart/2005/8/layout/orgChart1"/>
    <dgm:cxn modelId="{27AAA059-B887-4ADF-8338-B53A8CDB7E06}" type="presParOf" srcId="{30507B71-9A84-480F-807A-21CCF1A94577}" destId="{A2502E52-F213-42CE-B30A-E64B0A5B6DAC}" srcOrd="1" destOrd="0" presId="urn:microsoft.com/office/officeart/2005/8/layout/orgChart1"/>
    <dgm:cxn modelId="{C87E690A-62D8-469B-9154-EE122102182B}" type="presParOf" srcId="{A2502E52-F213-42CE-B30A-E64B0A5B6DAC}" destId="{969E3BA7-C870-4A42-9D02-CD8F34D0E631}" srcOrd="0" destOrd="0" presId="urn:microsoft.com/office/officeart/2005/8/layout/orgChart1"/>
    <dgm:cxn modelId="{676C9BDC-4CCD-4EFA-BE6F-D455002F0CCE}" type="presParOf" srcId="{969E3BA7-C870-4A42-9D02-CD8F34D0E631}" destId="{D778757B-E1A0-4E6C-8D81-C40A5B932A42}" srcOrd="0" destOrd="0" presId="urn:microsoft.com/office/officeart/2005/8/layout/orgChart1"/>
    <dgm:cxn modelId="{4B748F90-2328-485B-9CF0-3FB0EE80E5E0}" type="presParOf" srcId="{969E3BA7-C870-4A42-9D02-CD8F34D0E631}" destId="{A04695A8-DD51-408F-B241-E05B8C2095C1}" srcOrd="1" destOrd="0" presId="urn:microsoft.com/office/officeart/2005/8/layout/orgChart1"/>
    <dgm:cxn modelId="{D8E10AB0-BC1A-4AEE-9112-5168FA76B700}" type="presParOf" srcId="{A2502E52-F213-42CE-B30A-E64B0A5B6DAC}" destId="{AD88ADFB-842A-4AC4-8844-BBE2305C43BB}" srcOrd="1" destOrd="0" presId="urn:microsoft.com/office/officeart/2005/8/layout/orgChart1"/>
    <dgm:cxn modelId="{58D3B31F-A50C-4140-8FF7-23B4D8C03A0B}" type="presParOf" srcId="{AD88ADFB-842A-4AC4-8844-BBE2305C43BB}" destId="{D8B67871-EA2E-45B4-B028-6E1CA002B5C4}" srcOrd="0" destOrd="0" presId="urn:microsoft.com/office/officeart/2005/8/layout/orgChart1"/>
    <dgm:cxn modelId="{A4DFDE0E-4DE5-415B-9431-EF2EC86A2F5E}" type="presParOf" srcId="{AD88ADFB-842A-4AC4-8844-BBE2305C43BB}" destId="{1E9D3FC6-173A-43B6-BF06-75AF4E6AAFC4}" srcOrd="1" destOrd="0" presId="urn:microsoft.com/office/officeart/2005/8/layout/orgChart1"/>
    <dgm:cxn modelId="{887175C2-AFA6-412A-86B1-76FE3F400E20}" type="presParOf" srcId="{1E9D3FC6-173A-43B6-BF06-75AF4E6AAFC4}" destId="{91314F33-E18F-4489-B469-EF25A057E601}" srcOrd="0" destOrd="0" presId="urn:microsoft.com/office/officeart/2005/8/layout/orgChart1"/>
    <dgm:cxn modelId="{4A417944-2D35-4D41-A01B-B34CEBABF327}" type="presParOf" srcId="{91314F33-E18F-4489-B469-EF25A057E601}" destId="{6CC8494D-AFEB-4C64-A778-94443473BDAD}" srcOrd="0" destOrd="0" presId="urn:microsoft.com/office/officeart/2005/8/layout/orgChart1"/>
    <dgm:cxn modelId="{8047FF30-6B4C-4D96-8860-5C50E5D76A43}" type="presParOf" srcId="{91314F33-E18F-4489-B469-EF25A057E601}" destId="{124F3772-7B77-4133-A63F-D70591C1766F}" srcOrd="1" destOrd="0" presId="urn:microsoft.com/office/officeart/2005/8/layout/orgChart1"/>
    <dgm:cxn modelId="{8FA68F78-4E70-4A5D-B866-27A76075A42A}" type="presParOf" srcId="{1E9D3FC6-173A-43B6-BF06-75AF4E6AAFC4}" destId="{45F3781E-B081-4D59-8226-A64849F65107}" srcOrd="1" destOrd="0" presId="urn:microsoft.com/office/officeart/2005/8/layout/orgChart1"/>
    <dgm:cxn modelId="{D8BF20B6-5910-47D7-B11A-2F19B5144EC4}" type="presParOf" srcId="{1E9D3FC6-173A-43B6-BF06-75AF4E6AAFC4}" destId="{35144054-6403-4623-9186-89C019B75B7A}" srcOrd="2" destOrd="0" presId="urn:microsoft.com/office/officeart/2005/8/layout/orgChart1"/>
    <dgm:cxn modelId="{D152B160-D85F-40BE-8B3B-A7CE2B6AA0E1}" type="presParOf" srcId="{AD88ADFB-842A-4AC4-8844-BBE2305C43BB}" destId="{28F5E5BC-A09C-4F1F-B796-F8BF60082FBE}" srcOrd="2" destOrd="0" presId="urn:microsoft.com/office/officeart/2005/8/layout/orgChart1"/>
    <dgm:cxn modelId="{4781F770-9A2A-4F2B-B035-4EE7E218DB45}" type="presParOf" srcId="{AD88ADFB-842A-4AC4-8844-BBE2305C43BB}" destId="{12F3FBFB-3454-4050-AD1B-DE4A825DCA7C}" srcOrd="3" destOrd="0" presId="urn:microsoft.com/office/officeart/2005/8/layout/orgChart1"/>
    <dgm:cxn modelId="{604C7600-19FF-41C0-82B5-695CD8A0EA95}" type="presParOf" srcId="{12F3FBFB-3454-4050-AD1B-DE4A825DCA7C}" destId="{2B3746EB-059F-4223-BD99-E595D2B38CF8}" srcOrd="0" destOrd="0" presId="urn:microsoft.com/office/officeart/2005/8/layout/orgChart1"/>
    <dgm:cxn modelId="{3711F1E5-7BC8-4C9B-826F-D57295A09D1B}" type="presParOf" srcId="{2B3746EB-059F-4223-BD99-E595D2B38CF8}" destId="{1436924E-D790-4141-83F4-9C57D555EDD7}" srcOrd="0" destOrd="0" presId="urn:microsoft.com/office/officeart/2005/8/layout/orgChart1"/>
    <dgm:cxn modelId="{E1FB5188-9FFA-46F6-9E38-C082FB2F721E}" type="presParOf" srcId="{2B3746EB-059F-4223-BD99-E595D2B38CF8}" destId="{99E96661-71AD-4644-ADCC-E8C0C3290A56}" srcOrd="1" destOrd="0" presId="urn:microsoft.com/office/officeart/2005/8/layout/orgChart1"/>
    <dgm:cxn modelId="{50F74E95-3E9C-419F-B9F8-B4D664A4875D}" type="presParOf" srcId="{12F3FBFB-3454-4050-AD1B-DE4A825DCA7C}" destId="{68CF8509-376D-4EEC-8F90-B34B2BF283A5}" srcOrd="1" destOrd="0" presId="urn:microsoft.com/office/officeart/2005/8/layout/orgChart1"/>
    <dgm:cxn modelId="{F4F0F1DC-A80C-4374-B473-DB37713BF953}" type="presParOf" srcId="{12F3FBFB-3454-4050-AD1B-DE4A825DCA7C}" destId="{56E82980-627F-4745-82E6-B246BE1D274C}" srcOrd="2" destOrd="0" presId="urn:microsoft.com/office/officeart/2005/8/layout/orgChart1"/>
    <dgm:cxn modelId="{B5B61EF1-E152-449B-8165-F74CC3BFD3D7}" type="presParOf" srcId="{A2502E52-F213-42CE-B30A-E64B0A5B6DAC}" destId="{13CBFFA3-91AA-4455-9197-31765647F440}" srcOrd="2" destOrd="0" presId="urn:microsoft.com/office/officeart/2005/8/layout/orgChart1"/>
    <dgm:cxn modelId="{23105EC6-A5D0-4DDA-84F5-530022D5B04D}" type="presParOf" srcId="{EA4BF237-481B-468D-8F39-C2DC1219208E}" destId="{EEAA7AEB-AC12-42D9-A0C8-CD1C24DB9413}" srcOrd="2" destOrd="0" presId="urn:microsoft.com/office/officeart/2005/8/layout/orgChart1"/>
    <dgm:cxn modelId="{3FB404B8-718E-499C-A05D-675E0F6CDBF1}" type="presParOf" srcId="{20950B25-A8F5-4BBF-8B64-C9C27EF0AF0F}" destId="{7C7C4356-7FFA-4E3E-8DB7-14977878FD43}" srcOrd="10" destOrd="0" presId="urn:microsoft.com/office/officeart/2005/8/layout/orgChart1"/>
    <dgm:cxn modelId="{835D6869-132F-4117-BD69-C99D257E5223}" type="presParOf" srcId="{20950B25-A8F5-4BBF-8B64-C9C27EF0AF0F}" destId="{DB84E710-45B2-401A-9BFE-36478D8D0F6B}" srcOrd="11" destOrd="0" presId="urn:microsoft.com/office/officeart/2005/8/layout/orgChart1"/>
    <dgm:cxn modelId="{6D102DF8-8E65-4909-BD9A-27D644850EF5}" type="presParOf" srcId="{DB84E710-45B2-401A-9BFE-36478D8D0F6B}" destId="{5212CD0F-88DD-4B76-ACCC-88245137DE11}" srcOrd="0" destOrd="0" presId="urn:microsoft.com/office/officeart/2005/8/layout/orgChart1"/>
    <dgm:cxn modelId="{8CFEB6BC-8A73-45A0-85A6-AB673CFEBA06}" type="presParOf" srcId="{5212CD0F-88DD-4B76-ACCC-88245137DE11}" destId="{3FFB884A-AD2E-462B-A74A-36CB4511EC4F}" srcOrd="0" destOrd="0" presId="urn:microsoft.com/office/officeart/2005/8/layout/orgChart1"/>
    <dgm:cxn modelId="{4AC9B043-369C-4E1F-97E1-2AE66339F054}" type="presParOf" srcId="{5212CD0F-88DD-4B76-ACCC-88245137DE11}" destId="{8D938ABA-0011-4E3F-97AE-1B38C1FCBD43}" srcOrd="1" destOrd="0" presId="urn:microsoft.com/office/officeart/2005/8/layout/orgChart1"/>
    <dgm:cxn modelId="{613E94FC-8842-4022-BC36-91FDC7ABE7A2}" type="presParOf" srcId="{DB84E710-45B2-401A-9BFE-36478D8D0F6B}" destId="{D4F14815-32F5-4C92-B317-6EB5830F94F5}" srcOrd="1" destOrd="0" presId="urn:microsoft.com/office/officeart/2005/8/layout/orgChart1"/>
    <dgm:cxn modelId="{D4AD3193-BE1F-49C6-B7B5-38EF4963F71B}" type="presParOf" srcId="{D4F14815-32F5-4C92-B317-6EB5830F94F5}" destId="{59D12597-30F0-493D-8E8E-FC096FF38739}" srcOrd="0" destOrd="0" presId="urn:microsoft.com/office/officeart/2005/8/layout/orgChart1"/>
    <dgm:cxn modelId="{B1BCDC58-90C9-4F33-AAFB-DF2CA386D9CE}" type="presParOf" srcId="{D4F14815-32F5-4C92-B317-6EB5830F94F5}" destId="{389C7036-DDD1-44DC-A8FE-CFB54CED7549}" srcOrd="1" destOrd="0" presId="urn:microsoft.com/office/officeart/2005/8/layout/orgChart1"/>
    <dgm:cxn modelId="{3E44CA5E-4121-445D-B97C-5EF37E0670A4}" type="presParOf" srcId="{389C7036-DDD1-44DC-A8FE-CFB54CED7549}" destId="{100C3818-9B10-453D-A9B8-CD962E4C409D}" srcOrd="0" destOrd="0" presId="urn:microsoft.com/office/officeart/2005/8/layout/orgChart1"/>
    <dgm:cxn modelId="{4DFA8456-7713-4C1F-8933-EEF00035599A}" type="presParOf" srcId="{100C3818-9B10-453D-A9B8-CD962E4C409D}" destId="{61107912-7F2C-489E-A1A6-0AB1FB3DD3F0}" srcOrd="0" destOrd="0" presId="urn:microsoft.com/office/officeart/2005/8/layout/orgChart1"/>
    <dgm:cxn modelId="{EC778EA8-4EAB-4779-A053-73F69EE931CE}" type="presParOf" srcId="{100C3818-9B10-453D-A9B8-CD962E4C409D}" destId="{789C4281-1054-45FB-B00C-AE03F9D16D73}" srcOrd="1" destOrd="0" presId="urn:microsoft.com/office/officeart/2005/8/layout/orgChart1"/>
    <dgm:cxn modelId="{8A202077-D874-4E43-9CD3-DC82BF3EFE26}" type="presParOf" srcId="{389C7036-DDD1-44DC-A8FE-CFB54CED7549}" destId="{D15E373B-5A1A-4628-9567-00B4E5012355}" srcOrd="1" destOrd="0" presId="urn:microsoft.com/office/officeart/2005/8/layout/orgChart1"/>
    <dgm:cxn modelId="{E3CECB27-6F13-4389-A0E7-7EDF9C66C0D8}" type="presParOf" srcId="{389C7036-DDD1-44DC-A8FE-CFB54CED7549}" destId="{D0EB5A3D-301B-4FF6-8898-A339223A5CF5}" srcOrd="2" destOrd="0" presId="urn:microsoft.com/office/officeart/2005/8/layout/orgChart1"/>
    <dgm:cxn modelId="{2470DA24-2E32-44FC-80D6-E2430355F4F9}" type="presParOf" srcId="{DB84E710-45B2-401A-9BFE-36478D8D0F6B}" destId="{A0149D01-87FE-473A-B81B-11076CC213F5}" srcOrd="2" destOrd="0" presId="urn:microsoft.com/office/officeart/2005/8/layout/orgChart1"/>
    <dgm:cxn modelId="{D6F7D834-B6E8-41A9-9CEC-06591985BF03}" type="presParOf" srcId="{A5EBF3DF-6DA4-4507-9E74-25C656E6E66E}" destId="{B6B7E8FD-EA90-499C-B115-81666629852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D12597-30F0-493D-8E8E-FC096FF38739}">
      <dsp:nvSpPr>
        <dsp:cNvPr id="0" name=""/>
        <dsp:cNvSpPr/>
      </dsp:nvSpPr>
      <dsp:spPr>
        <a:xfrm>
          <a:off x="9348321" y="1649553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7C4356-7FFA-4E3E-8DB7-14977878FD43}">
      <dsp:nvSpPr>
        <dsp:cNvPr id="0" name=""/>
        <dsp:cNvSpPr/>
      </dsp:nvSpPr>
      <dsp:spPr>
        <a:xfrm>
          <a:off x="5600046" y="681817"/>
          <a:ext cx="4293477" cy="2862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115"/>
              </a:lnTo>
              <a:lnTo>
                <a:pt x="4293477" y="143115"/>
              </a:lnTo>
              <a:lnTo>
                <a:pt x="4293477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F5E5BC-A09C-4F1F-B796-F8BF60082FBE}">
      <dsp:nvSpPr>
        <dsp:cNvPr id="0" name=""/>
        <dsp:cNvSpPr/>
      </dsp:nvSpPr>
      <dsp:spPr>
        <a:xfrm>
          <a:off x="7699080" y="2617290"/>
          <a:ext cx="204451" cy="15947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4720"/>
              </a:lnTo>
              <a:lnTo>
                <a:pt x="204451" y="159472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B67871-EA2E-45B4-B028-6E1CA002B5C4}">
      <dsp:nvSpPr>
        <dsp:cNvPr id="0" name=""/>
        <dsp:cNvSpPr/>
      </dsp:nvSpPr>
      <dsp:spPr>
        <a:xfrm>
          <a:off x="7699080" y="2617290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3F739F-DEEA-46ED-8483-DA860F248A70}">
      <dsp:nvSpPr>
        <dsp:cNvPr id="0" name=""/>
        <dsp:cNvSpPr/>
      </dsp:nvSpPr>
      <dsp:spPr>
        <a:xfrm>
          <a:off x="8198564" y="1649553"/>
          <a:ext cx="91440" cy="2862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6231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60222E-FB9F-49FE-94F3-2CBE76B12F75}">
      <dsp:nvSpPr>
        <dsp:cNvPr id="0" name=""/>
        <dsp:cNvSpPr/>
      </dsp:nvSpPr>
      <dsp:spPr>
        <a:xfrm>
          <a:off x="5600046" y="681817"/>
          <a:ext cx="2644237" cy="2862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115"/>
              </a:lnTo>
              <a:lnTo>
                <a:pt x="2644237" y="143115"/>
              </a:lnTo>
              <a:lnTo>
                <a:pt x="2644237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13B909-874D-4C03-AB8E-E1A5DB647378}">
      <dsp:nvSpPr>
        <dsp:cNvPr id="0" name=""/>
        <dsp:cNvSpPr/>
      </dsp:nvSpPr>
      <dsp:spPr>
        <a:xfrm>
          <a:off x="5709087" y="1649553"/>
          <a:ext cx="204451" cy="35301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30192"/>
              </a:lnTo>
              <a:lnTo>
                <a:pt x="204451" y="3530192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70C376-652E-4862-A5E6-02EB39A451AC}">
      <dsp:nvSpPr>
        <dsp:cNvPr id="0" name=""/>
        <dsp:cNvSpPr/>
      </dsp:nvSpPr>
      <dsp:spPr>
        <a:xfrm>
          <a:off x="5709087" y="1649553"/>
          <a:ext cx="204451" cy="2562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2456"/>
              </a:lnTo>
              <a:lnTo>
                <a:pt x="204451" y="256245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38D8D3-A8E7-4F2D-A120-43FA4CC153E9}">
      <dsp:nvSpPr>
        <dsp:cNvPr id="0" name=""/>
        <dsp:cNvSpPr/>
      </dsp:nvSpPr>
      <dsp:spPr>
        <a:xfrm>
          <a:off x="5709087" y="1649553"/>
          <a:ext cx="204451" cy="15947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4720"/>
              </a:lnTo>
              <a:lnTo>
                <a:pt x="204451" y="159472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72F45D-5FFE-4CB9-9579-5830E8C5B59A}">
      <dsp:nvSpPr>
        <dsp:cNvPr id="0" name=""/>
        <dsp:cNvSpPr/>
      </dsp:nvSpPr>
      <dsp:spPr>
        <a:xfrm>
          <a:off x="5709087" y="1649553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6BEAD5-A662-4059-A867-AF1FE8B82CD5}">
      <dsp:nvSpPr>
        <dsp:cNvPr id="0" name=""/>
        <dsp:cNvSpPr/>
      </dsp:nvSpPr>
      <dsp:spPr>
        <a:xfrm>
          <a:off x="5600046" y="681817"/>
          <a:ext cx="654244" cy="2862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115"/>
              </a:lnTo>
              <a:lnTo>
                <a:pt x="654244" y="143115"/>
              </a:lnTo>
              <a:lnTo>
                <a:pt x="654244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A06CD5-25F4-4C5B-9C4E-6DF8CF1D2B09}">
      <dsp:nvSpPr>
        <dsp:cNvPr id="0" name=""/>
        <dsp:cNvSpPr/>
      </dsp:nvSpPr>
      <dsp:spPr>
        <a:xfrm>
          <a:off x="4059846" y="1649553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58F677-BD76-4132-AF8F-3937E94C5F14}">
      <dsp:nvSpPr>
        <dsp:cNvPr id="0" name=""/>
        <dsp:cNvSpPr/>
      </dsp:nvSpPr>
      <dsp:spPr>
        <a:xfrm>
          <a:off x="4605050" y="681817"/>
          <a:ext cx="994996" cy="286231"/>
        </a:xfrm>
        <a:custGeom>
          <a:avLst/>
          <a:gdLst/>
          <a:ahLst/>
          <a:cxnLst/>
          <a:rect l="0" t="0" r="0" b="0"/>
          <a:pathLst>
            <a:path>
              <a:moveTo>
                <a:pt x="994996" y="0"/>
              </a:moveTo>
              <a:lnTo>
                <a:pt x="994996" y="143115"/>
              </a:lnTo>
              <a:lnTo>
                <a:pt x="0" y="143115"/>
              </a:lnTo>
              <a:lnTo>
                <a:pt x="0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E29B8F-768E-4950-8E06-E9CB53707D25}">
      <dsp:nvSpPr>
        <dsp:cNvPr id="0" name=""/>
        <dsp:cNvSpPr/>
      </dsp:nvSpPr>
      <dsp:spPr>
        <a:xfrm>
          <a:off x="2410606" y="1649553"/>
          <a:ext cx="204451" cy="2562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2456"/>
              </a:lnTo>
              <a:lnTo>
                <a:pt x="204451" y="256245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5F9AD1-1E9F-4DA3-A4B8-9C39509C7A51}">
      <dsp:nvSpPr>
        <dsp:cNvPr id="0" name=""/>
        <dsp:cNvSpPr/>
      </dsp:nvSpPr>
      <dsp:spPr>
        <a:xfrm>
          <a:off x="2410606" y="1649553"/>
          <a:ext cx="204451" cy="15947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4720"/>
              </a:lnTo>
              <a:lnTo>
                <a:pt x="204451" y="159472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41C037-45BD-4B36-9FCA-FA35B682167F}">
      <dsp:nvSpPr>
        <dsp:cNvPr id="0" name=""/>
        <dsp:cNvSpPr/>
      </dsp:nvSpPr>
      <dsp:spPr>
        <a:xfrm>
          <a:off x="2410606" y="1649553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8372A2-DFF8-4AE0-ABDF-D7EE5AFF4C92}">
      <dsp:nvSpPr>
        <dsp:cNvPr id="0" name=""/>
        <dsp:cNvSpPr/>
      </dsp:nvSpPr>
      <dsp:spPr>
        <a:xfrm>
          <a:off x="2955809" y="681817"/>
          <a:ext cx="2644237" cy="286231"/>
        </a:xfrm>
        <a:custGeom>
          <a:avLst/>
          <a:gdLst/>
          <a:ahLst/>
          <a:cxnLst/>
          <a:rect l="0" t="0" r="0" b="0"/>
          <a:pathLst>
            <a:path>
              <a:moveTo>
                <a:pt x="2644237" y="0"/>
              </a:moveTo>
              <a:lnTo>
                <a:pt x="2644237" y="143115"/>
              </a:lnTo>
              <a:lnTo>
                <a:pt x="0" y="143115"/>
              </a:lnTo>
              <a:lnTo>
                <a:pt x="0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79A369-BCBA-4043-BBED-BD227E127F71}">
      <dsp:nvSpPr>
        <dsp:cNvPr id="0" name=""/>
        <dsp:cNvSpPr/>
      </dsp:nvSpPr>
      <dsp:spPr>
        <a:xfrm>
          <a:off x="761365" y="1649553"/>
          <a:ext cx="204451" cy="2562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2456"/>
              </a:lnTo>
              <a:lnTo>
                <a:pt x="204451" y="2562456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299640-9F51-47B0-A06D-CDEA8C19EF39}">
      <dsp:nvSpPr>
        <dsp:cNvPr id="0" name=""/>
        <dsp:cNvSpPr/>
      </dsp:nvSpPr>
      <dsp:spPr>
        <a:xfrm>
          <a:off x="761365" y="1649553"/>
          <a:ext cx="204451" cy="15947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4720"/>
              </a:lnTo>
              <a:lnTo>
                <a:pt x="204451" y="1594720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E14087-7310-48D3-AEAC-A7676E6D068D}">
      <dsp:nvSpPr>
        <dsp:cNvPr id="0" name=""/>
        <dsp:cNvSpPr/>
      </dsp:nvSpPr>
      <dsp:spPr>
        <a:xfrm>
          <a:off x="761365" y="1649553"/>
          <a:ext cx="204451" cy="62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6984"/>
              </a:lnTo>
              <a:lnTo>
                <a:pt x="204451" y="62698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743EC-1EED-4DDF-B2F8-6E2B51F18CBD}">
      <dsp:nvSpPr>
        <dsp:cNvPr id="0" name=""/>
        <dsp:cNvSpPr/>
      </dsp:nvSpPr>
      <dsp:spPr>
        <a:xfrm>
          <a:off x="1306569" y="681817"/>
          <a:ext cx="4293477" cy="286231"/>
        </a:xfrm>
        <a:custGeom>
          <a:avLst/>
          <a:gdLst/>
          <a:ahLst/>
          <a:cxnLst/>
          <a:rect l="0" t="0" r="0" b="0"/>
          <a:pathLst>
            <a:path>
              <a:moveTo>
                <a:pt x="4293477" y="0"/>
              </a:moveTo>
              <a:lnTo>
                <a:pt x="4293477" y="143115"/>
              </a:lnTo>
              <a:lnTo>
                <a:pt x="0" y="143115"/>
              </a:lnTo>
              <a:lnTo>
                <a:pt x="0" y="286231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CF59FD-FEF3-4B02-9296-F9B621337116}">
      <dsp:nvSpPr>
        <dsp:cNvPr id="0" name=""/>
        <dsp:cNvSpPr/>
      </dsp:nvSpPr>
      <dsp:spPr>
        <a:xfrm>
          <a:off x="4918542" y="313"/>
          <a:ext cx="1363008" cy="681504"/>
        </a:xfrm>
        <a:prstGeom prst="rect">
          <a:avLst/>
        </a:prstGeom>
        <a:solidFill>
          <a:srgbClr val="FF000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 dirty="0" err="1">
              <a:latin typeface="標楷體" panose="03000509000000000000" pitchFamily="65" charset="-120"/>
              <a:ea typeface="標楷體" panose="03000509000000000000" pitchFamily="65" charset="-120"/>
            </a:rPr>
            <a:t>pingpong</a:t>
          </a:r>
          <a:endParaRPr lang="zh-TW" altLang="en-US" sz="14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4918542" y="313"/>
        <a:ext cx="1363008" cy="681504"/>
      </dsp:txXfrm>
    </dsp:sp>
    <dsp:sp modelId="{7AC8FA41-D0F0-4DCC-B21F-0B51BB5843EE}">
      <dsp:nvSpPr>
        <dsp:cNvPr id="0" name=""/>
        <dsp:cNvSpPr/>
      </dsp:nvSpPr>
      <dsp:spPr>
        <a:xfrm>
          <a:off x="625064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>
              <a:solidFill>
                <a:prstClr val="white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樣本特徵</a:t>
          </a:r>
        </a:p>
      </dsp:txBody>
      <dsp:txXfrm>
        <a:off x="625064" y="968049"/>
        <a:ext cx="1363008" cy="681504"/>
      </dsp:txXfrm>
    </dsp:sp>
    <dsp:sp modelId="{367BF3AF-B260-450C-9C82-A829F61E1E94}">
      <dsp:nvSpPr>
        <dsp:cNvPr id="0" name=""/>
        <dsp:cNvSpPr/>
      </dsp:nvSpPr>
      <dsp:spPr>
        <a:xfrm>
          <a:off x="965816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邊界</a:t>
          </a:r>
        </a:p>
      </dsp:txBody>
      <dsp:txXfrm>
        <a:off x="965816" y="1935785"/>
        <a:ext cx="1363008" cy="681504"/>
      </dsp:txXfrm>
    </dsp:sp>
    <dsp:sp modelId="{DAAC2D90-6BBD-4485-87BA-BB84CCEE2516}">
      <dsp:nvSpPr>
        <dsp:cNvPr id="0" name=""/>
        <dsp:cNvSpPr/>
      </dsp:nvSpPr>
      <dsp:spPr>
        <a:xfrm>
          <a:off x="965816" y="2903521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拍子</a:t>
          </a:r>
        </a:p>
      </dsp:txBody>
      <dsp:txXfrm>
        <a:off x="965816" y="2903521"/>
        <a:ext cx="1363008" cy="681504"/>
      </dsp:txXfrm>
    </dsp:sp>
    <dsp:sp modelId="{C893A35A-0B45-444B-9BE4-0061D3D725E9}">
      <dsp:nvSpPr>
        <dsp:cNvPr id="0" name=""/>
        <dsp:cNvSpPr/>
      </dsp:nvSpPr>
      <dsp:spPr>
        <a:xfrm>
          <a:off x="965816" y="3871258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球</a:t>
          </a:r>
        </a:p>
      </dsp:txBody>
      <dsp:txXfrm>
        <a:off x="965816" y="3871258"/>
        <a:ext cx="1363008" cy="681504"/>
      </dsp:txXfrm>
    </dsp:sp>
    <dsp:sp modelId="{16070E15-7D62-4C95-B4BA-9B203CF52648}">
      <dsp:nvSpPr>
        <dsp:cNvPr id="0" name=""/>
        <dsp:cNvSpPr/>
      </dsp:nvSpPr>
      <dsp:spPr>
        <a:xfrm>
          <a:off x="2274305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遊戲規則</a:t>
          </a:r>
        </a:p>
      </dsp:txBody>
      <dsp:txXfrm>
        <a:off x="2274305" y="968049"/>
        <a:ext cx="1363008" cy="681504"/>
      </dsp:txXfrm>
    </dsp:sp>
    <dsp:sp modelId="{3A9F3345-B07A-411E-8468-86AAA8D3AEA8}">
      <dsp:nvSpPr>
        <dsp:cNvPr id="0" name=""/>
        <dsp:cNvSpPr/>
      </dsp:nvSpPr>
      <dsp:spPr>
        <a:xfrm>
          <a:off x="2615057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球抵達球拍或畫面邊界反彈</a:t>
          </a:r>
          <a:endParaRPr lang="zh-TW" altLang="en-US" sz="14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2615057" y="1935785"/>
        <a:ext cx="1363008" cy="681504"/>
      </dsp:txXfrm>
    </dsp:sp>
    <dsp:sp modelId="{4EC6FE8C-96C1-451D-BCE3-E5E1AE637CD2}">
      <dsp:nvSpPr>
        <dsp:cNvPr id="0" name=""/>
        <dsp:cNvSpPr/>
      </dsp:nvSpPr>
      <dsp:spPr>
        <a:xfrm>
          <a:off x="2615057" y="2903521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400" kern="1200">
              <a:latin typeface="標楷體" panose="03000509000000000000" pitchFamily="65" charset="-120"/>
              <a:ea typeface="標楷體" panose="03000509000000000000" pitchFamily="65" charset="-120"/>
            </a:rPr>
            <a:t>球抵達上下畫面邊界，會加分，並重置</a:t>
          </a:r>
          <a:endParaRPr lang="zh-TW" altLang="en-US" sz="14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2615057" y="2903521"/>
        <a:ext cx="1363008" cy="681504"/>
      </dsp:txXfrm>
    </dsp:sp>
    <dsp:sp modelId="{6DA8D8E0-95B3-4585-A1CE-BC4697DDA138}">
      <dsp:nvSpPr>
        <dsp:cNvPr id="0" name=""/>
        <dsp:cNvSpPr/>
      </dsp:nvSpPr>
      <dsp:spPr>
        <a:xfrm>
          <a:off x="2615057" y="3871258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當任一方分數達到</a:t>
          </a:r>
          <a:r>
            <a:rPr 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5</a:t>
          </a:r>
          <a:r>
            <a:rPr lang="zh-TW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分，重置遊戲</a:t>
          </a:r>
          <a:endParaRPr lang="zh-TW" altLang="en-US" sz="14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2615057" y="3871258"/>
        <a:ext cx="1363008" cy="681504"/>
      </dsp:txXfrm>
    </dsp:sp>
    <dsp:sp modelId="{FD8B4C21-0297-4893-83DD-4D00343B2EFE}">
      <dsp:nvSpPr>
        <dsp:cNvPr id="0" name=""/>
        <dsp:cNvSpPr/>
      </dsp:nvSpPr>
      <dsp:spPr>
        <a:xfrm>
          <a:off x="3923546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Action</a:t>
          </a:r>
          <a:endParaRPr lang="zh-TW" altLang="en-US" sz="14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3923546" y="968049"/>
        <a:ext cx="1363008" cy="681504"/>
      </dsp:txXfrm>
    </dsp:sp>
    <dsp:sp modelId="{6ABA64BD-B81C-43B0-86CE-AACB89FD5670}">
      <dsp:nvSpPr>
        <dsp:cNvPr id="0" name=""/>
        <dsp:cNvSpPr/>
      </dsp:nvSpPr>
      <dsp:spPr>
        <a:xfrm>
          <a:off x="4264298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球拍移動</a:t>
          </a:r>
        </a:p>
      </dsp:txBody>
      <dsp:txXfrm>
        <a:off x="4264298" y="1935785"/>
        <a:ext cx="1363008" cy="681504"/>
      </dsp:txXfrm>
    </dsp:sp>
    <dsp:sp modelId="{AD9031E5-5E62-4C01-ABC1-6745DD98BA72}">
      <dsp:nvSpPr>
        <dsp:cNvPr id="0" name=""/>
        <dsp:cNvSpPr/>
      </dsp:nvSpPr>
      <dsp:spPr>
        <a:xfrm>
          <a:off x="5572786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>
              <a:solidFill>
                <a:prstClr val="white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KNN</a:t>
          </a:r>
          <a:endParaRPr lang="zh-TW" altLang="en-US" sz="1700" kern="1200" dirty="0">
            <a:solidFill>
              <a:prstClr val="white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sp:txBody>
      <dsp:txXfrm>
        <a:off x="5572786" y="968049"/>
        <a:ext cx="1363008" cy="681504"/>
      </dsp:txXfrm>
    </dsp:sp>
    <dsp:sp modelId="{161CD6AD-25EA-4215-A596-3154D5F8935B}">
      <dsp:nvSpPr>
        <dsp:cNvPr id="0" name=""/>
        <dsp:cNvSpPr/>
      </dsp:nvSpPr>
      <dsp:spPr>
        <a:xfrm>
          <a:off x="5913538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訓練模型</a:t>
          </a:r>
        </a:p>
      </dsp:txBody>
      <dsp:txXfrm>
        <a:off x="5913538" y="1935785"/>
        <a:ext cx="1363008" cy="681504"/>
      </dsp:txXfrm>
    </dsp:sp>
    <dsp:sp modelId="{8E5D17AE-F92A-49BB-89F1-0F231569CD65}">
      <dsp:nvSpPr>
        <dsp:cNvPr id="0" name=""/>
        <dsp:cNvSpPr/>
      </dsp:nvSpPr>
      <dsp:spPr>
        <a:xfrm>
          <a:off x="5913538" y="2903521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儲存模型</a:t>
          </a:r>
        </a:p>
      </dsp:txBody>
      <dsp:txXfrm>
        <a:off x="5913538" y="2903521"/>
        <a:ext cx="1363008" cy="681504"/>
      </dsp:txXfrm>
    </dsp:sp>
    <dsp:sp modelId="{4E912F56-0FB1-49B2-82EA-6ABFCEFE8A4E}">
      <dsp:nvSpPr>
        <dsp:cNvPr id="0" name=""/>
        <dsp:cNvSpPr/>
      </dsp:nvSpPr>
      <dsp:spPr>
        <a:xfrm>
          <a:off x="5913538" y="3871258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載入模型</a:t>
          </a:r>
        </a:p>
      </dsp:txBody>
      <dsp:txXfrm>
        <a:off x="5913538" y="3871258"/>
        <a:ext cx="1363008" cy="681504"/>
      </dsp:txXfrm>
    </dsp:sp>
    <dsp:sp modelId="{FCB1182F-B08F-4B9F-B046-023A9C24EF3A}">
      <dsp:nvSpPr>
        <dsp:cNvPr id="0" name=""/>
        <dsp:cNvSpPr/>
      </dsp:nvSpPr>
      <dsp:spPr>
        <a:xfrm>
          <a:off x="5913538" y="4838994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模型預測</a:t>
          </a:r>
        </a:p>
      </dsp:txBody>
      <dsp:txXfrm>
        <a:off x="5913538" y="4838994"/>
        <a:ext cx="1363008" cy="681504"/>
      </dsp:txXfrm>
    </dsp:sp>
    <dsp:sp modelId="{AB4CD56D-F315-4A11-9A44-E794FD77E189}">
      <dsp:nvSpPr>
        <dsp:cNvPr id="0" name=""/>
        <dsp:cNvSpPr/>
      </dsp:nvSpPr>
      <dsp:spPr>
        <a:xfrm>
          <a:off x="7562779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演算法遊玩</a:t>
          </a:r>
        </a:p>
      </dsp:txBody>
      <dsp:txXfrm>
        <a:off x="7562779" y="968049"/>
        <a:ext cx="1363008" cy="681504"/>
      </dsp:txXfrm>
    </dsp:sp>
    <dsp:sp modelId="{D778757B-E1A0-4E6C-8D81-C40A5B932A42}">
      <dsp:nvSpPr>
        <dsp:cNvPr id="0" name=""/>
        <dsp:cNvSpPr/>
      </dsp:nvSpPr>
      <dsp:spPr>
        <a:xfrm>
          <a:off x="7562779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遊玩數據</a:t>
          </a:r>
        </a:p>
      </dsp:txBody>
      <dsp:txXfrm>
        <a:off x="7562779" y="1935785"/>
        <a:ext cx="1363008" cy="681504"/>
      </dsp:txXfrm>
    </dsp:sp>
    <dsp:sp modelId="{6CC8494D-AFEB-4C64-A778-94443473BDAD}">
      <dsp:nvSpPr>
        <dsp:cNvPr id="0" name=""/>
        <dsp:cNvSpPr/>
      </dsp:nvSpPr>
      <dsp:spPr>
        <a:xfrm>
          <a:off x="7903531" y="2903521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訓練集</a:t>
          </a:r>
        </a:p>
      </dsp:txBody>
      <dsp:txXfrm>
        <a:off x="7903531" y="2903521"/>
        <a:ext cx="1363008" cy="681504"/>
      </dsp:txXfrm>
    </dsp:sp>
    <dsp:sp modelId="{1436924E-D790-4141-83F4-9C57D555EDD7}">
      <dsp:nvSpPr>
        <dsp:cNvPr id="0" name=""/>
        <dsp:cNvSpPr/>
      </dsp:nvSpPr>
      <dsp:spPr>
        <a:xfrm>
          <a:off x="7903531" y="3871258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測試集</a:t>
          </a:r>
        </a:p>
      </dsp:txBody>
      <dsp:txXfrm>
        <a:off x="7903531" y="3871258"/>
        <a:ext cx="1363008" cy="681504"/>
      </dsp:txXfrm>
    </dsp:sp>
    <dsp:sp modelId="{3FFB884A-AD2E-462B-A74A-36CB4511EC4F}">
      <dsp:nvSpPr>
        <dsp:cNvPr id="0" name=""/>
        <dsp:cNvSpPr/>
      </dsp:nvSpPr>
      <dsp:spPr>
        <a:xfrm>
          <a:off x="9212020" y="968049"/>
          <a:ext cx="1363008" cy="681504"/>
        </a:xfrm>
        <a:prstGeom prst="rect">
          <a:avLst/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模型測試</a:t>
          </a:r>
        </a:p>
      </dsp:txBody>
      <dsp:txXfrm>
        <a:off x="9212020" y="968049"/>
        <a:ext cx="1363008" cy="681504"/>
      </dsp:txXfrm>
    </dsp:sp>
    <dsp:sp modelId="{61107912-7F2C-489E-A1A6-0AB1FB3DD3F0}">
      <dsp:nvSpPr>
        <dsp:cNvPr id="0" name=""/>
        <dsp:cNvSpPr/>
      </dsp:nvSpPr>
      <dsp:spPr>
        <a:xfrm>
          <a:off x="9552772" y="1935785"/>
          <a:ext cx="1363008" cy="681504"/>
        </a:xfrm>
        <a:prstGeom prst="rect">
          <a:avLst/>
        </a:prstGeom>
        <a:solidFill>
          <a:srgbClr val="00B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標楷體" panose="03000509000000000000" pitchFamily="65" charset="-120"/>
              <a:ea typeface="標楷體" panose="03000509000000000000" pitchFamily="65" charset="-120"/>
            </a:rPr>
            <a:t>預測落點</a:t>
          </a:r>
        </a:p>
      </dsp:txBody>
      <dsp:txXfrm>
        <a:off x="9552772" y="1935785"/>
        <a:ext cx="1363008" cy="681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9575E-4031-488E-9460-E7913FE069FD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EAF47-8A3C-4AF1-B84C-F26D1B307D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727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0EAF47-8A3C-4AF1-B84C-F26D1B307DC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384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998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543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7529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230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57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0113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137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425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8603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741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004B302-8167-434D-9FEA-932B89CEE156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00CB67-7722-44A3-BAAD-CD180EF4A8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19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3B5661B-665A-99BB-1718-184626BB4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3600" dirty="0">
                <a:solidFill>
                  <a:srgbClr val="FFFFFF"/>
                </a:solidFill>
              </a:rPr>
              <a:t>乒乓</a:t>
            </a:r>
            <a:r>
              <a:rPr lang="en-US" altLang="zh-TW" sz="3600" dirty="0">
                <a:solidFill>
                  <a:srgbClr val="FFFFFF"/>
                </a:solidFill>
              </a:rPr>
              <a:t>BATTLE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FB4E6A8-20BB-9CE2-132F-6D7DB7AC36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指導教授 </a:t>
            </a:r>
            <a:r>
              <a:rPr lang="en-US" altLang="zh-TW" sz="1500" dirty="0">
                <a:solidFill>
                  <a:srgbClr val="FFFFFF"/>
                </a:solidFill>
                <a:latin typeface="+mn-lt"/>
              </a:rPr>
              <a:t>: </a:t>
            </a:r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陳朝烈 教授</a:t>
            </a:r>
            <a:endParaRPr lang="en-US" altLang="zh-TW" sz="1500" dirty="0">
              <a:solidFill>
                <a:srgbClr val="FFFFFF"/>
              </a:solidFill>
              <a:latin typeface="+mn-lt"/>
            </a:endParaRPr>
          </a:p>
          <a:p>
            <a:endParaRPr lang="en-US" altLang="zh-TW" sz="1500" dirty="0">
              <a:solidFill>
                <a:srgbClr val="FFFFFF"/>
              </a:solidFill>
              <a:latin typeface="+mn-lt"/>
            </a:endParaRPr>
          </a:p>
          <a:p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組長 </a:t>
            </a:r>
            <a:r>
              <a:rPr lang="en-US" altLang="zh-TW" sz="1500" dirty="0">
                <a:solidFill>
                  <a:srgbClr val="FFFFFF"/>
                </a:solidFill>
                <a:latin typeface="+mn-lt"/>
              </a:rPr>
              <a:t>: </a:t>
            </a:r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余立凱</a:t>
            </a:r>
            <a:endParaRPr lang="en-US" altLang="zh-TW" sz="1500" dirty="0">
              <a:solidFill>
                <a:srgbClr val="FFFFFF"/>
              </a:solidFill>
              <a:latin typeface="+mn-lt"/>
            </a:endParaRPr>
          </a:p>
          <a:p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組員 </a:t>
            </a:r>
            <a:r>
              <a:rPr lang="en-US" altLang="zh-TW" sz="1500" dirty="0">
                <a:solidFill>
                  <a:srgbClr val="FFFFFF"/>
                </a:solidFill>
                <a:latin typeface="+mn-lt"/>
              </a:rPr>
              <a:t>: </a:t>
            </a:r>
            <a:r>
              <a:rPr lang="zh-TW" altLang="en-US" sz="1500" dirty="0">
                <a:solidFill>
                  <a:srgbClr val="FFFFFF"/>
                </a:solidFill>
                <a:latin typeface="+mn-lt"/>
              </a:rPr>
              <a:t>康佳元</a:t>
            </a:r>
            <a:endParaRPr lang="en-US" altLang="zh-TW" sz="1500" dirty="0">
              <a:solidFill>
                <a:srgbClr val="FFFFFF"/>
              </a:solidFill>
              <a:latin typeface="+mn-lt"/>
            </a:endParaRPr>
          </a:p>
          <a:p>
            <a:endParaRPr lang="en-US" altLang="zh-TW" sz="1500" dirty="0">
              <a:solidFill>
                <a:srgbClr val="FFFFFF"/>
              </a:solidFill>
              <a:latin typeface="+mn-lt"/>
            </a:endParaRPr>
          </a:p>
          <a:p>
            <a:endParaRPr lang="en-US" altLang="zh-TW" sz="15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D37469B-F4B7-FB04-53FB-66FF7A6F44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58" r="26999" b="-1"/>
          <a:stretch>
            <a:fillRect/>
          </a:stretch>
        </p:blipFill>
        <p:spPr>
          <a:xfrm>
            <a:off x="4842429" y="640080"/>
            <a:ext cx="659725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1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5F9918-F957-41F0-9896-8F1FFD43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1. </a:t>
            </a:r>
            <a:r>
              <a:rPr lang="zh-TW" altLang="en-US" b="1" dirty="0"/>
              <a:t>球拍能夠左右平移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A529C5-4E67-4AFF-9D8C-28C7EBE32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TW" b="1" dirty="0"/>
              <a:t>1. </a:t>
            </a:r>
            <a:r>
              <a:rPr lang="zh-TW" altLang="en-US" b="1" dirty="0"/>
              <a:t>球拍能夠左右平移</a:t>
            </a:r>
          </a:p>
          <a:p>
            <a:pPr>
              <a:lnSpc>
                <a:spcPct val="150000"/>
              </a:lnSpc>
            </a:pPr>
            <a:r>
              <a:rPr lang="zh-TW" altLang="en-US" b="1" dirty="0"/>
              <a:t>功能描述：</a:t>
            </a:r>
            <a:br>
              <a:rPr lang="zh-TW" altLang="en-US" dirty="0"/>
            </a:br>
            <a:r>
              <a:rPr lang="zh-TW" altLang="en-US" dirty="0"/>
              <a:t>球拍能夠在水平軸上進行左右平移，並能夠準確地跟隨球的運動軌跡進行調整，保持對球的控制。</a:t>
            </a:r>
          </a:p>
          <a:p>
            <a:pPr>
              <a:lnSpc>
                <a:spcPct val="150000"/>
              </a:lnSpc>
            </a:pPr>
            <a:r>
              <a:rPr lang="zh-TW" altLang="en-US" b="1" dirty="0"/>
              <a:t>驗收條件：</a:t>
            </a:r>
            <a:endParaRPr lang="zh-TW" altLang="en-US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平移範圍</a:t>
            </a:r>
            <a:r>
              <a:rPr lang="zh-TW" altLang="en-US" dirty="0"/>
              <a:t>：球拍必須能夠在預定的範圍內平移，並且在此範圍內運行平穩。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反應速度</a:t>
            </a:r>
            <a:r>
              <a:rPr lang="zh-TW" altLang="en-US" dirty="0"/>
              <a:t>：球拍的左右平移應具備即時反應能力，對發球或回擊過來的球能夠迅速做出調整，且無顯著延遲。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精確度</a:t>
            </a:r>
            <a:r>
              <a:rPr lang="zh-TW" altLang="en-US" dirty="0"/>
              <a:t>：球拍的平移過程應保持高精度，確保其能夠準確地與球的接觸點對齊。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穩定性</a:t>
            </a:r>
            <a:r>
              <a:rPr lang="zh-TW" altLang="en-US" dirty="0"/>
              <a:t>：無論在高速度或突發情況下，球拍的平移功能應穩定運作，不會有跳動、錯位或卡頓現象。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2919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18D2A2-F877-40D0-8834-ECA341F0F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 </a:t>
            </a:r>
            <a:r>
              <a:rPr lang="zh-TW" altLang="en-US" b="1" dirty="0"/>
              <a:t>發球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0D7CC7-E6A7-4C84-AD21-BBFDA13FB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/>
              <a:t>功能描述：</a:t>
            </a:r>
            <a:br>
              <a:rPr lang="zh-TW" altLang="en-US" dirty="0"/>
            </a:br>
            <a:r>
              <a:rPr lang="zh-TW" altLang="en-US" dirty="0"/>
              <a:t>可以進行發球操作，並且發球能夠依照設置的規範與預期進行。</a:t>
            </a:r>
          </a:p>
          <a:p>
            <a:pPr>
              <a:lnSpc>
                <a:spcPct val="150000"/>
              </a:lnSpc>
            </a:pPr>
            <a:r>
              <a:rPr lang="zh-TW" altLang="en-US" b="1" dirty="0"/>
              <a:t>驗收條件：</a:t>
            </a:r>
            <a:endParaRPr lang="zh-TW" altLang="en-US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發球準確性</a:t>
            </a:r>
            <a:r>
              <a:rPr lang="zh-TW" altLang="en-US" dirty="0"/>
              <a:t>：發出的球應符合設置的發球方向、時間。</a:t>
            </a:r>
            <a:endParaRPr lang="en-US" altLang="zh-TW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發球穩定性</a:t>
            </a:r>
            <a:r>
              <a:rPr lang="zh-TW" altLang="en-US" dirty="0"/>
              <a:t>：無論操作次數多少，發球機制應無故障。</a:t>
            </a:r>
          </a:p>
          <a:p>
            <a:pPr>
              <a:lnSpc>
                <a:spcPct val="150000"/>
              </a:lnSpc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2115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5FFA92-FA72-4F39-B966-9B26B7BD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 </a:t>
            </a:r>
            <a:r>
              <a:rPr lang="zh-TW" altLang="en-US" b="1" dirty="0"/>
              <a:t>預測球反彈的軌跡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22B33A-1095-4268-8268-54457D768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/>
              <a:t>功能描述：</a:t>
            </a:r>
            <a:br>
              <a:rPr lang="zh-TW" altLang="en-US" dirty="0"/>
            </a:br>
            <a:r>
              <a:rPr lang="zh-TW" altLang="en-US" dirty="0"/>
              <a:t>系統能夠準確預測來球在擊中地面後的反彈軌跡，並根據此軌跡指導球拍操作。</a:t>
            </a:r>
          </a:p>
          <a:p>
            <a:pPr>
              <a:lnSpc>
                <a:spcPct val="150000"/>
              </a:lnSpc>
            </a:pPr>
            <a:r>
              <a:rPr lang="zh-TW" altLang="en-US" b="1" dirty="0"/>
              <a:t>驗收條件：</a:t>
            </a:r>
            <a:endParaRPr lang="zh-TW" altLang="en-US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預測精度</a:t>
            </a:r>
            <a:r>
              <a:rPr lang="zh-TW" altLang="en-US" dirty="0"/>
              <a:t>：系統能夠根據球的速度、角度、彈性等因素準確預測反彈軌跡，誤差範圍應在可接受的範圍內。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反應時間</a:t>
            </a:r>
            <a:r>
              <a:rPr lang="zh-TW" altLang="en-US" dirty="0"/>
              <a:t>：系統應在極短時間內計算並預測的反彈軌跡。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穩定性</a:t>
            </a:r>
            <a:r>
              <a:rPr lang="zh-TW" altLang="en-US" dirty="0"/>
              <a:t>：無論球速多快，預測結果應始終穩定且一致。</a:t>
            </a:r>
          </a:p>
          <a:p>
            <a:pPr>
              <a:lnSpc>
                <a:spcPct val="150000"/>
              </a:lnSpc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2481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42546-358D-48DB-801D-5AA7979A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4. </a:t>
            </a:r>
            <a:r>
              <a:rPr lang="zh-TW" altLang="en-US" b="1" dirty="0"/>
              <a:t>預測對方回擊路線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CC763D-4CD4-4FE5-A7C0-A40FF325F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/>
              <a:t>功能描述：</a:t>
            </a:r>
            <a:br>
              <a:rPr lang="zh-TW" altLang="en-US" dirty="0"/>
            </a:br>
            <a:r>
              <a:rPr lang="zh-TW" altLang="en-US" dirty="0"/>
              <a:t>系統能夠預測對手回擊的球路，包括球的速度、方向和角度，並根據此信息調整球拍位置。</a:t>
            </a:r>
          </a:p>
          <a:p>
            <a:pPr>
              <a:lnSpc>
                <a:spcPct val="150000"/>
              </a:lnSpc>
            </a:pPr>
            <a:r>
              <a:rPr lang="zh-TW" altLang="en-US" b="1" dirty="0"/>
              <a:t>驗收條件：</a:t>
            </a:r>
            <a:endParaRPr lang="zh-TW" altLang="en-US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準確度</a:t>
            </a:r>
            <a:r>
              <a:rPr lang="zh-TW" altLang="en-US" dirty="0"/>
              <a:t>：</a:t>
            </a:r>
            <a:r>
              <a:rPr lang="en-US" altLang="zh-TW" dirty="0"/>
              <a:t>AI</a:t>
            </a:r>
            <a:r>
              <a:rPr lang="zh-TW" altLang="en-US" dirty="0"/>
              <a:t>能夠準確預測對手回擊的方向、角度與速度，誤差範圍應小於可接受的限度（例如誤差範圍小於</a:t>
            </a:r>
            <a:r>
              <a:rPr lang="en-US" altLang="zh-TW" dirty="0"/>
              <a:t>5</a:t>
            </a:r>
            <a:r>
              <a:rPr lang="zh-TW" altLang="en-US" dirty="0"/>
              <a:t>或</a:t>
            </a:r>
            <a:r>
              <a:rPr lang="en-US" altLang="zh-TW" dirty="0"/>
              <a:t>1</a:t>
            </a:r>
            <a:r>
              <a:rPr lang="zh-TW" altLang="en-US" dirty="0"/>
              <a:t>）。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即時性</a:t>
            </a:r>
            <a:r>
              <a:rPr lang="zh-TW" altLang="en-US" dirty="0"/>
              <a:t>：預測必須在對手回擊動作完成後的瞬間即時更新，無延遲現象。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b="1" dirty="0"/>
              <a:t>預測穩定性</a:t>
            </a:r>
            <a:r>
              <a:rPr lang="zh-TW" altLang="en-US" dirty="0"/>
              <a:t>：系統預測的回擊路線應穩定可靠，不受外部因素如環境變化或隨機性影響</a:t>
            </a:r>
            <a:r>
              <a:rPr lang="en-US" altLang="zh-TW" dirty="0"/>
              <a:t>(</a:t>
            </a:r>
            <a:r>
              <a:rPr lang="zh-TW" altLang="en-US" dirty="0"/>
              <a:t>障礙物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1776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84F994-5702-477B-83F0-5792C21A5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演算法遊玩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47BC59-7C94-427F-81CB-996734294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45734"/>
            <a:ext cx="10058400" cy="4023360"/>
          </a:xfrm>
        </p:spPr>
        <p:txBody>
          <a:bodyPr/>
          <a:lstStyle/>
          <a:p>
            <a:r>
              <a:rPr lang="en-US" altLang="zh-TW" dirty="0"/>
              <a:t>GPT (blue)</a:t>
            </a:r>
          </a:p>
          <a:p>
            <a:r>
              <a:rPr lang="en-US" altLang="zh-TW" dirty="0"/>
              <a:t>      VS </a:t>
            </a:r>
          </a:p>
          <a:p>
            <a:r>
              <a:rPr lang="en-US" altLang="zh-TW" dirty="0"/>
              <a:t>Gemini(red)</a:t>
            </a:r>
          </a:p>
          <a:p>
            <a:r>
              <a:rPr lang="zh-TW" altLang="en-US" dirty="0"/>
              <a:t>蒐集樣本</a:t>
            </a:r>
          </a:p>
        </p:txBody>
      </p:sp>
      <p:pic>
        <p:nvPicPr>
          <p:cNvPr id="4" name="PAIA Game_ pingpong v3.0.1 FPS_ 29.85 2025-11-27 14-10-15">
            <a:hlinkClick r:id="" action="ppaction://media"/>
            <a:extLst>
              <a:ext uri="{FF2B5EF4-FFF2-40B4-BE49-F238E27FC236}">
                <a16:creationId xmlns:a16="http://schemas.microsoft.com/office/drawing/2014/main" id="{EA3A517C-686F-4390-8420-06BEBC9C53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1786" y="1917333"/>
            <a:ext cx="7275109" cy="386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40E407-71B0-092E-9E0B-CA7061AFB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資料收集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流程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83086E2-7165-0A8C-A2CB-1F69B124F097}"/>
              </a:ext>
            </a:extLst>
          </p:cNvPr>
          <p:cNvSpPr/>
          <p:nvPr/>
        </p:nvSpPr>
        <p:spPr>
          <a:xfrm>
            <a:off x="5430333" y="2007226"/>
            <a:ext cx="133133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樣本集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0FB859-1C85-1E8C-7732-4AF83A788E84}"/>
              </a:ext>
            </a:extLst>
          </p:cNvPr>
          <p:cNvSpPr/>
          <p:nvPr/>
        </p:nvSpPr>
        <p:spPr>
          <a:xfrm>
            <a:off x="7730592" y="2833332"/>
            <a:ext cx="136181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KNN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256F663-0AD2-EF34-0954-F8A3A6B8C3C8}"/>
              </a:ext>
            </a:extLst>
          </p:cNvPr>
          <p:cNvSpPr/>
          <p:nvPr/>
        </p:nvSpPr>
        <p:spPr>
          <a:xfrm>
            <a:off x="7730592" y="4148195"/>
            <a:ext cx="133133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訓練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AE70B13-90BC-755C-156C-2FFBC34A382C}"/>
              </a:ext>
            </a:extLst>
          </p:cNvPr>
          <p:cNvSpPr/>
          <p:nvPr/>
        </p:nvSpPr>
        <p:spPr>
          <a:xfrm>
            <a:off x="5430332" y="5120641"/>
            <a:ext cx="133133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Model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CF06EC0-DED7-2F21-D8C5-5F8AA10EAEEE}"/>
              </a:ext>
            </a:extLst>
          </p:cNvPr>
          <p:cNvSpPr/>
          <p:nvPr/>
        </p:nvSpPr>
        <p:spPr>
          <a:xfrm>
            <a:off x="3523097" y="4177969"/>
            <a:ext cx="133133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Model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遊玩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77CABAC-6FE8-4086-4074-04D0164042F9}"/>
              </a:ext>
            </a:extLst>
          </p:cNvPr>
          <p:cNvSpPr/>
          <p:nvPr/>
        </p:nvSpPr>
        <p:spPr>
          <a:xfrm>
            <a:off x="3523097" y="2957665"/>
            <a:ext cx="1331333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獲得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新樣本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0" name="接點: 弧形 9">
            <a:extLst>
              <a:ext uri="{FF2B5EF4-FFF2-40B4-BE49-F238E27FC236}">
                <a16:creationId xmlns:a16="http://schemas.microsoft.com/office/drawing/2014/main" id="{6D595758-E67A-E635-DD16-5FAD0A6B41E2}"/>
              </a:ext>
            </a:extLst>
          </p:cNvPr>
          <p:cNvCxnSpPr>
            <a:stCxn id="4" idx="3"/>
            <a:endCxn id="5" idx="0"/>
          </p:cNvCxnSpPr>
          <p:nvPr/>
        </p:nvCxnSpPr>
        <p:spPr>
          <a:xfrm>
            <a:off x="6761666" y="2354705"/>
            <a:ext cx="1649833" cy="4786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接點: 弧形 10">
            <a:extLst>
              <a:ext uri="{FF2B5EF4-FFF2-40B4-BE49-F238E27FC236}">
                <a16:creationId xmlns:a16="http://schemas.microsoft.com/office/drawing/2014/main" id="{8FB28C4C-4B7A-F850-EE67-7A592B05190C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5400000">
            <a:off x="8093927" y="3830622"/>
            <a:ext cx="619905" cy="1524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B8F2EC98-732A-EA1A-71AC-9CB77CFEF8CD}"/>
              </a:ext>
            </a:extLst>
          </p:cNvPr>
          <p:cNvCxnSpPr>
            <a:cxnSpLocks/>
            <a:stCxn id="6" idx="2"/>
            <a:endCxn id="7" idx="3"/>
          </p:cNvCxnSpPr>
          <p:nvPr/>
        </p:nvCxnSpPr>
        <p:spPr>
          <a:xfrm rot="5400000">
            <a:off x="7266479" y="4338339"/>
            <a:ext cx="624967" cy="163459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弧形 12">
            <a:extLst>
              <a:ext uri="{FF2B5EF4-FFF2-40B4-BE49-F238E27FC236}">
                <a16:creationId xmlns:a16="http://schemas.microsoft.com/office/drawing/2014/main" id="{89ACF963-0E57-E6E7-339F-802209FB09B2}"/>
              </a:ext>
            </a:extLst>
          </p:cNvPr>
          <p:cNvCxnSpPr>
            <a:cxnSpLocks/>
            <a:stCxn id="7" idx="1"/>
            <a:endCxn id="8" idx="2"/>
          </p:cNvCxnSpPr>
          <p:nvPr/>
        </p:nvCxnSpPr>
        <p:spPr>
          <a:xfrm rot="10800000">
            <a:off x="4188764" y="4872928"/>
            <a:ext cx="1241568" cy="5951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弧形 13">
            <a:extLst>
              <a:ext uri="{FF2B5EF4-FFF2-40B4-BE49-F238E27FC236}">
                <a16:creationId xmlns:a16="http://schemas.microsoft.com/office/drawing/2014/main" id="{91A6E13D-D67F-91C7-BCA6-BF8416B10B32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rot="5400000" flipH="1" flipV="1">
            <a:off x="3926091" y="3915296"/>
            <a:ext cx="525346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接點: 弧形 14">
            <a:extLst>
              <a:ext uri="{FF2B5EF4-FFF2-40B4-BE49-F238E27FC236}">
                <a16:creationId xmlns:a16="http://schemas.microsoft.com/office/drawing/2014/main" id="{6AA97EC1-052D-8B94-F6A3-516DE4B35CDE}"/>
              </a:ext>
            </a:extLst>
          </p:cNvPr>
          <p:cNvCxnSpPr>
            <a:cxnSpLocks/>
            <a:stCxn id="9" idx="0"/>
            <a:endCxn id="4" idx="1"/>
          </p:cNvCxnSpPr>
          <p:nvPr/>
        </p:nvCxnSpPr>
        <p:spPr>
          <a:xfrm rot="5400000" flipH="1" flipV="1">
            <a:off x="4508068" y="2035401"/>
            <a:ext cx="602960" cy="12415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CBA5FFF7-D36A-69D9-7E6F-F3E3B840BE3A}"/>
              </a:ext>
            </a:extLst>
          </p:cNvPr>
          <p:cNvSpPr/>
          <p:nvPr/>
        </p:nvSpPr>
        <p:spPr>
          <a:xfrm>
            <a:off x="1374539" y="2957665"/>
            <a:ext cx="1420954" cy="6949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演算法遊玩增加樣本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7" name="接點: 弧形 16">
            <a:extLst>
              <a:ext uri="{FF2B5EF4-FFF2-40B4-BE49-F238E27FC236}">
                <a16:creationId xmlns:a16="http://schemas.microsoft.com/office/drawing/2014/main" id="{AFA26A12-FBAD-9522-3B4B-BCC1E7BD4374}"/>
              </a:ext>
            </a:extLst>
          </p:cNvPr>
          <p:cNvCxnSpPr>
            <a:cxnSpLocks/>
            <a:stCxn id="16" idx="0"/>
            <a:endCxn id="4" idx="1"/>
          </p:cNvCxnSpPr>
          <p:nvPr/>
        </p:nvCxnSpPr>
        <p:spPr>
          <a:xfrm rot="5400000" flipH="1" flipV="1">
            <a:off x="3456194" y="983527"/>
            <a:ext cx="602960" cy="33453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114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5989D-6703-4416-B4A0-76C4AE52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資料收集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974C88-11FB-451D-BC43-833C59007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蒐集得分樣本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擊球後到回擊前球移動軌跡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板子位置</a:t>
            </a:r>
          </a:p>
        </p:txBody>
      </p:sp>
    </p:spTree>
    <p:extLst>
      <p:ext uri="{BB962C8B-B14F-4D97-AF65-F5344CB8AC3E}">
        <p14:creationId xmlns:p14="http://schemas.microsoft.com/office/powerpoint/2010/main" val="1210976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BA189-1574-9B5D-B736-B3385FAD7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113817-F446-FC96-6848-E6B370BC1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資料收集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樣本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E8479EA8-DEEF-B45E-7812-1D4B86BA5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652" y="2096181"/>
            <a:ext cx="5048250" cy="3971925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FEA1302D-1B60-1D4E-A3EC-78198E0EF25E}"/>
              </a:ext>
            </a:extLst>
          </p:cNvPr>
          <p:cNvSpPr txBox="1"/>
          <p:nvPr/>
        </p:nvSpPr>
        <p:spPr>
          <a:xfrm>
            <a:off x="6688183" y="2177143"/>
            <a:ext cx="3770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依序為：球的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X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座標、球的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Y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座標、障礙物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X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座標、障礙物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Y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座標，板子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X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座標</a:t>
            </a:r>
          </a:p>
        </p:txBody>
      </p:sp>
    </p:spTree>
    <p:extLst>
      <p:ext uri="{BB962C8B-B14F-4D97-AF65-F5344CB8AC3E}">
        <p14:creationId xmlns:p14="http://schemas.microsoft.com/office/powerpoint/2010/main" val="2960240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C3E03E6-28A1-AC9E-0210-D386426A3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235396"/>
              </p:ext>
            </p:extLst>
          </p:nvPr>
        </p:nvGraphicFramePr>
        <p:xfrm>
          <a:off x="1316383" y="1846264"/>
          <a:ext cx="9619560" cy="4022723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809780">
                  <a:extLst>
                    <a:ext uri="{9D8B030D-6E8A-4147-A177-3AD203B41FA5}">
                      <a16:colId xmlns:a16="http://schemas.microsoft.com/office/drawing/2014/main" val="2636370875"/>
                    </a:ext>
                  </a:extLst>
                </a:gridCol>
                <a:gridCol w="4809780">
                  <a:extLst>
                    <a:ext uri="{9D8B030D-6E8A-4147-A177-3AD203B41FA5}">
                      <a16:colId xmlns:a16="http://schemas.microsoft.com/office/drawing/2014/main" val="3340108522"/>
                    </a:ext>
                  </a:extLst>
                </a:gridCol>
              </a:tblGrid>
              <a:tr h="349802">
                <a:tc>
                  <a:txBody>
                    <a:bodyPr/>
                    <a:lstStyle/>
                    <a:p>
                      <a:r>
                        <a:rPr lang="zh-TW" altLang="en-US" sz="1700"/>
                        <a:t>項目</a:t>
                      </a:r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zh-TW" altLang="en-US" sz="1700"/>
                        <a:t>內容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2729212838"/>
                  </a:ext>
                </a:extLst>
              </a:tr>
              <a:tr h="349802">
                <a:tc>
                  <a:txBody>
                    <a:bodyPr/>
                    <a:lstStyle/>
                    <a:p>
                      <a:r>
                        <a:rPr lang="en-US" sz="1700" b="1"/>
                        <a:t>Function Name</a:t>
                      </a:r>
                      <a:endParaRPr lang="en-US" sz="170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en-US" sz="1700" b="1"/>
                        <a:t>__init__ (</a:t>
                      </a:r>
                      <a:r>
                        <a:rPr lang="zh-TW" altLang="en-US" sz="1700" b="1"/>
                        <a:t>初始化</a:t>
                      </a:r>
                      <a:r>
                        <a:rPr lang="en-US" altLang="zh-TW" sz="1700" b="1"/>
                        <a:t>)</a:t>
                      </a:r>
                      <a:endParaRPr lang="zh-TW" altLang="en-US" sz="1700"/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3383009491"/>
                  </a:ext>
                </a:extLst>
              </a:tr>
              <a:tr h="874505">
                <a:tc>
                  <a:txBody>
                    <a:bodyPr/>
                    <a:lstStyle/>
                    <a:p>
                      <a:r>
                        <a:rPr lang="en-US" sz="1700" b="1" dirty="0"/>
                        <a:t>input</a:t>
                      </a:r>
                      <a:endParaRPr lang="en-US" sz="1700" dirty="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en-US" sz="1700" dirty="0" err="1"/>
                        <a:t>ai_name</a:t>
                      </a:r>
                      <a:r>
                        <a:rPr lang="en-US" sz="1700" dirty="0"/>
                        <a:t>: str (AI</a:t>
                      </a:r>
                      <a:r>
                        <a:rPr lang="zh-TW" altLang="en-US" sz="1700" dirty="0"/>
                        <a:t>代號 </a:t>
                      </a:r>
                      <a:r>
                        <a:rPr lang="en-US" altLang="zh-TW" sz="1700" dirty="0"/>
                        <a:t>"1</a:t>
                      </a:r>
                      <a:r>
                        <a:rPr lang="en-US" sz="1700" dirty="0"/>
                        <a:t>P" or "2P")</a:t>
                      </a:r>
                    </a:p>
                    <a:p>
                      <a:r>
                        <a:rPr lang="en-US" sz="1700" dirty="0" err="1"/>
                        <a:t>kwargs</a:t>
                      </a:r>
                      <a:r>
                        <a:rPr lang="en-US" sz="1700" dirty="0"/>
                        <a:t>: </a:t>
                      </a:r>
                      <a:r>
                        <a:rPr lang="en-US" sz="1700" dirty="0" err="1"/>
                        <a:t>dict</a:t>
                      </a:r>
                      <a:r>
                        <a:rPr lang="en-US" sz="1700" dirty="0"/>
                        <a:t> (</a:t>
                      </a:r>
                      <a:r>
                        <a:rPr lang="zh-TW" altLang="en-US" sz="1700" dirty="0"/>
                        <a:t>遊戲參數</a:t>
                      </a:r>
                      <a:r>
                        <a:rPr lang="en-US" altLang="zh-TW" sz="1700" dirty="0"/>
                        <a:t>)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254567299"/>
                  </a:ext>
                </a:extLst>
              </a:tr>
              <a:tr h="349802">
                <a:tc>
                  <a:txBody>
                    <a:bodyPr/>
                    <a:lstStyle/>
                    <a:p>
                      <a:r>
                        <a:rPr lang="en-US" sz="1700" b="1"/>
                        <a:t>output</a:t>
                      </a:r>
                      <a:endParaRPr lang="en-US" sz="170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None (</a:t>
                      </a:r>
                      <a:r>
                        <a:rPr lang="zh-TW" altLang="en-US" sz="1700"/>
                        <a:t>無回傳值</a:t>
                      </a:r>
                      <a:r>
                        <a:rPr lang="en-US" altLang="zh-TW" sz="1700"/>
                        <a:t>)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2352504041"/>
                  </a:ext>
                </a:extLst>
              </a:tr>
              <a:tr h="874505">
                <a:tc>
                  <a:txBody>
                    <a:bodyPr/>
                    <a:lstStyle/>
                    <a:p>
                      <a:r>
                        <a:rPr lang="en-US" sz="1700" b="1" dirty="0"/>
                        <a:t>parameter</a:t>
                      </a:r>
                      <a:endParaRPr lang="en-US" sz="1700" dirty="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en-US" sz="1700" dirty="0" err="1"/>
                        <a:t>ai_name</a:t>
                      </a:r>
                      <a:r>
                        <a:rPr lang="en-US" sz="1700" dirty="0"/>
                        <a:t>: </a:t>
                      </a:r>
                      <a:r>
                        <a:rPr lang="zh-TW" altLang="en-US" sz="1700" dirty="0"/>
                        <a:t>用來判斷自己是上方</a:t>
                      </a:r>
                      <a:r>
                        <a:rPr lang="en-US" altLang="zh-TW" sz="1700" dirty="0"/>
                        <a:t>(2</a:t>
                      </a:r>
                      <a:r>
                        <a:rPr lang="en-US" sz="1700" dirty="0"/>
                        <a:t>P)</a:t>
                      </a:r>
                      <a:r>
                        <a:rPr lang="zh-TW" altLang="en-US" sz="1700" dirty="0"/>
                        <a:t>還是下方</a:t>
                      </a:r>
                      <a:r>
                        <a:rPr lang="en-US" altLang="zh-TW" sz="1700" dirty="0"/>
                        <a:t>(1</a:t>
                      </a:r>
                      <a:r>
                        <a:rPr lang="en-US" sz="1700" dirty="0"/>
                        <a:t>P)</a:t>
                      </a:r>
                    </a:p>
                    <a:p>
                      <a:r>
                        <a:rPr lang="en-US" sz="1700" dirty="0" err="1"/>
                        <a:t>game_params</a:t>
                      </a:r>
                      <a:r>
                        <a:rPr lang="en-US" sz="1700" dirty="0"/>
                        <a:t>: </a:t>
                      </a:r>
                      <a:r>
                        <a:rPr lang="zh-TW" altLang="en-US" sz="1700" dirty="0"/>
                        <a:t>包含場地大小、難度等資訊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1590420550"/>
                  </a:ext>
                </a:extLst>
              </a:tr>
              <a:tr h="349802">
                <a:tc>
                  <a:txBody>
                    <a:bodyPr/>
                    <a:lstStyle/>
                    <a:p>
                      <a:r>
                        <a:rPr lang="en-US" sz="1700" b="1"/>
                        <a:t>method</a:t>
                      </a:r>
                      <a:endParaRPr lang="en-US" sz="170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zh-TW" altLang="en-US" sz="1700"/>
                        <a:t>參數設定與屬性初始化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2197004364"/>
                  </a:ext>
                </a:extLst>
              </a:tr>
              <a:tr h="874505">
                <a:tc>
                  <a:txBody>
                    <a:bodyPr/>
                    <a:lstStyle/>
                    <a:p>
                      <a:r>
                        <a:rPr lang="en-US" sz="1700" b="1"/>
                        <a:t>describe</a:t>
                      </a:r>
                      <a:endParaRPr lang="en-US" sz="1700"/>
                    </a:p>
                  </a:txBody>
                  <a:tcPr marL="87451" marR="87451" marT="43725" marB="43725" anchor="ctr"/>
                </a:tc>
                <a:tc>
                  <a:txBody>
                    <a:bodyPr/>
                    <a:lstStyle/>
                    <a:p>
                      <a:r>
                        <a:rPr lang="zh-TW" altLang="en-US" sz="1700" dirty="0"/>
                        <a:t>這是 </a:t>
                      </a:r>
                      <a:r>
                        <a:rPr lang="en-US" sz="1700" dirty="0"/>
                        <a:t>Class </a:t>
                      </a:r>
                      <a:r>
                        <a:rPr lang="zh-TW" altLang="en-US" sz="1700" dirty="0"/>
                        <a:t>的建構子。程式啟動時執行一次，用來設定自己的 </a:t>
                      </a:r>
                      <a:r>
                        <a:rPr lang="en-US" sz="1700" dirty="0"/>
                        <a:t>Y </a:t>
                      </a:r>
                      <a:r>
                        <a:rPr lang="zh-TW" altLang="en-US" sz="1700" dirty="0"/>
                        <a:t>軸位置 </a:t>
                      </a:r>
                      <a:r>
                        <a:rPr lang="en-US" altLang="zh-TW" sz="1700" dirty="0"/>
                        <a:t>(</a:t>
                      </a:r>
                      <a:r>
                        <a:rPr lang="en-US" sz="1700" dirty="0" err="1"/>
                        <a:t>my_y</a:t>
                      </a:r>
                      <a:r>
                        <a:rPr lang="en-US" sz="1700" dirty="0"/>
                        <a:t>)、</a:t>
                      </a:r>
                      <a:r>
                        <a:rPr lang="zh-TW" altLang="en-US" sz="1700" dirty="0"/>
                        <a:t>對手的 </a:t>
                      </a:r>
                      <a:r>
                        <a:rPr lang="en-US" sz="1700" dirty="0"/>
                        <a:t>Y </a:t>
                      </a:r>
                      <a:r>
                        <a:rPr lang="zh-TW" altLang="en-US" sz="1700" dirty="0"/>
                        <a:t>軸位置 </a:t>
                      </a:r>
                      <a:r>
                        <a:rPr lang="en-US" altLang="zh-TW" sz="1700" dirty="0"/>
                        <a:t>(</a:t>
                      </a:r>
                      <a:r>
                        <a:rPr lang="en-US" sz="1700" dirty="0" err="1"/>
                        <a:t>opponent_y</a:t>
                      </a:r>
                      <a:r>
                        <a:rPr lang="en-US" sz="1700" dirty="0"/>
                        <a:t>)、</a:t>
                      </a:r>
                      <a:r>
                        <a:rPr lang="zh-TW" altLang="en-US" sz="1700" dirty="0"/>
                        <a:t>以及場地與板子的基本尺寸。</a:t>
                      </a:r>
                    </a:p>
                  </a:txBody>
                  <a:tcPr marL="87451" marR="87451" marT="43725" marB="43725" anchor="ctr"/>
                </a:tc>
                <a:extLst>
                  <a:ext uri="{0D108BD9-81ED-4DB2-BD59-A6C34878D82A}">
                    <a16:rowId xmlns:a16="http://schemas.microsoft.com/office/drawing/2014/main" val="2361054289"/>
                  </a:ext>
                </a:extLst>
              </a:tr>
            </a:tbl>
          </a:graphicData>
        </a:graphic>
      </p:graphicFrame>
      <p:sp>
        <p:nvSpPr>
          <p:cNvPr id="5" name="標題 1">
            <a:extLst>
              <a:ext uri="{FF2B5EF4-FFF2-40B4-BE49-F238E27FC236}">
                <a16:creationId xmlns:a16="http://schemas.microsoft.com/office/drawing/2014/main" id="{9D1AB61D-04EE-6F08-D770-4ADDD4270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8530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045AB5FB-585F-87DA-7143-308A8006E8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9248720"/>
              </p:ext>
            </p:extLst>
          </p:nvPr>
        </p:nvGraphicFramePr>
        <p:xfrm>
          <a:off x="1184365" y="1889760"/>
          <a:ext cx="9945190" cy="4728457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972595">
                  <a:extLst>
                    <a:ext uri="{9D8B030D-6E8A-4147-A177-3AD203B41FA5}">
                      <a16:colId xmlns:a16="http://schemas.microsoft.com/office/drawing/2014/main" val="1604547045"/>
                    </a:ext>
                  </a:extLst>
                </a:gridCol>
                <a:gridCol w="4972595">
                  <a:extLst>
                    <a:ext uri="{9D8B030D-6E8A-4147-A177-3AD203B41FA5}">
                      <a16:colId xmlns:a16="http://schemas.microsoft.com/office/drawing/2014/main" val="1025049682"/>
                    </a:ext>
                  </a:extLst>
                </a:gridCol>
              </a:tblGrid>
              <a:tr h="263870">
                <a:tc>
                  <a:txBody>
                    <a:bodyPr/>
                    <a:lstStyle/>
                    <a:p>
                      <a:r>
                        <a:rPr lang="zh-TW" altLang="en-US" sz="1500" dirty="0"/>
                        <a:t>項目</a:t>
                      </a:r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內容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1870967988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r>
                        <a:rPr lang="en-US" sz="1500" b="1"/>
                        <a:t>Function Name</a:t>
                      </a:r>
                      <a:endParaRPr lang="en-US" sz="150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en-US" sz="1500" b="1"/>
                        <a:t>update (</a:t>
                      </a:r>
                      <a:r>
                        <a:rPr lang="zh-TW" altLang="en-US" sz="1500" b="1"/>
                        <a:t>更新決策</a:t>
                      </a:r>
                      <a:r>
                        <a:rPr lang="en-US" altLang="zh-TW" sz="1500" b="1"/>
                        <a:t>)</a:t>
                      </a:r>
                      <a:endParaRPr lang="zh-TW" altLang="en-US" sz="1500"/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267066054"/>
                  </a:ext>
                </a:extLst>
              </a:tr>
              <a:tr h="490331">
                <a:tc>
                  <a:txBody>
                    <a:bodyPr/>
                    <a:lstStyle/>
                    <a:p>
                      <a:r>
                        <a:rPr lang="en-US" sz="1500" b="1" dirty="0"/>
                        <a:t>input</a:t>
                      </a:r>
                      <a:endParaRPr lang="en-US" sz="1500" dirty="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/>
                        <a:t>scene_info</a:t>
                      </a:r>
                      <a:r>
                        <a:rPr lang="en-US" sz="1500" dirty="0"/>
                        <a:t>: </a:t>
                      </a:r>
                      <a:r>
                        <a:rPr lang="en-US" sz="1500" dirty="0" err="1"/>
                        <a:t>dict</a:t>
                      </a:r>
                      <a:r>
                        <a:rPr lang="en-US" sz="1500" dirty="0"/>
                        <a:t> (</a:t>
                      </a:r>
                      <a:r>
                        <a:rPr lang="zh-TW" altLang="en-US" sz="1500" dirty="0"/>
                        <a:t>場景資訊</a:t>
                      </a:r>
                      <a:r>
                        <a:rPr lang="en-US" altLang="zh-TW" sz="1500" dirty="0"/>
                        <a:t>)</a:t>
                      </a:r>
                    </a:p>
                    <a:p>
                      <a:r>
                        <a:rPr lang="en-US" altLang="zh-TW" sz="1500" dirty="0"/>
                        <a:t>*</a:t>
                      </a:r>
                      <a:r>
                        <a:rPr lang="en-US" sz="1500" dirty="0" err="1"/>
                        <a:t>args</a:t>
                      </a:r>
                      <a:r>
                        <a:rPr lang="en-US" sz="1500" dirty="0"/>
                        <a:t>, **</a:t>
                      </a:r>
                      <a:r>
                        <a:rPr lang="en-US" sz="1500" dirty="0" err="1"/>
                        <a:t>kwargs</a:t>
                      </a:r>
                      <a:r>
                        <a:rPr lang="en-US" sz="1500" dirty="0"/>
                        <a:t>: </a:t>
                      </a:r>
                      <a:r>
                        <a:rPr lang="zh-TW" altLang="en-US" sz="1500" dirty="0"/>
                        <a:t>其他參數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3443215459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r>
                        <a:rPr lang="en-US" sz="1500" b="1"/>
                        <a:t>output</a:t>
                      </a:r>
                      <a:endParaRPr lang="en-US" sz="150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command: str (</a:t>
                      </a:r>
                      <a:r>
                        <a:rPr lang="zh-TW" altLang="en-US" sz="1500"/>
                        <a:t>動作指令字串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3573115164"/>
                  </a:ext>
                </a:extLst>
              </a:tr>
              <a:tr h="1375860">
                <a:tc>
                  <a:txBody>
                    <a:bodyPr/>
                    <a:lstStyle/>
                    <a:p>
                      <a:r>
                        <a:rPr lang="en-US" sz="1500" b="1"/>
                        <a:t>parameter</a:t>
                      </a:r>
                      <a:endParaRPr lang="en-US" sz="150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/>
                        <a:t>scene_info</a:t>
                      </a:r>
                      <a:r>
                        <a:rPr lang="en-US" sz="1500" dirty="0"/>
                        <a:t> </a:t>
                      </a:r>
                      <a:r>
                        <a:rPr lang="zh-TW" altLang="en-US" sz="1500" dirty="0"/>
                        <a:t>包含：</a:t>
                      </a:r>
                    </a:p>
                    <a:p>
                      <a:r>
                        <a:rPr lang="en-US" altLang="zh-TW" sz="1500" dirty="0"/>
                        <a:t>- </a:t>
                      </a:r>
                      <a:r>
                        <a:rPr lang="en-US" sz="1500" dirty="0"/>
                        <a:t>status: </a:t>
                      </a:r>
                      <a:r>
                        <a:rPr lang="zh-TW" altLang="en-US" sz="1500" dirty="0"/>
                        <a:t>遊戲狀態</a:t>
                      </a:r>
                    </a:p>
                    <a:p>
                      <a:r>
                        <a:rPr lang="en-US" altLang="zh-TW" sz="1500" dirty="0"/>
                        <a:t>- </a:t>
                      </a:r>
                      <a:r>
                        <a:rPr lang="en-US" sz="1500" dirty="0"/>
                        <a:t>ball: </a:t>
                      </a:r>
                      <a:r>
                        <a:rPr lang="zh-TW" altLang="en-US" sz="1500" dirty="0"/>
                        <a:t>球位置 </a:t>
                      </a:r>
                      <a:r>
                        <a:rPr lang="en-US" altLang="zh-TW" sz="1500" dirty="0"/>
                        <a:t>(</a:t>
                      </a:r>
                      <a:r>
                        <a:rPr lang="en-US" sz="1500" dirty="0"/>
                        <a:t>x, y)</a:t>
                      </a:r>
                    </a:p>
                    <a:p>
                      <a:r>
                        <a:rPr lang="en-US" sz="1500" dirty="0"/>
                        <a:t>- </a:t>
                      </a:r>
                      <a:r>
                        <a:rPr lang="en-US" sz="1500" dirty="0" err="1"/>
                        <a:t>ball_speed</a:t>
                      </a:r>
                      <a:r>
                        <a:rPr lang="en-US" sz="1500" dirty="0"/>
                        <a:t>: </a:t>
                      </a:r>
                      <a:r>
                        <a:rPr lang="zh-TW" altLang="en-US" sz="1500" dirty="0"/>
                        <a:t>球速 </a:t>
                      </a:r>
                      <a:r>
                        <a:rPr lang="en-US" altLang="zh-TW" sz="1500" dirty="0"/>
                        <a:t>(</a:t>
                      </a:r>
                      <a:r>
                        <a:rPr lang="en-US" sz="1500" dirty="0" err="1"/>
                        <a:t>vx</a:t>
                      </a:r>
                      <a:r>
                        <a:rPr lang="en-US" sz="1500" dirty="0"/>
                        <a:t>, </a:t>
                      </a:r>
                      <a:r>
                        <a:rPr lang="en-US" sz="1500" dirty="0" err="1"/>
                        <a:t>vy</a:t>
                      </a:r>
                      <a:r>
                        <a:rPr lang="en-US" sz="1500" dirty="0"/>
                        <a:t>)</a:t>
                      </a:r>
                    </a:p>
                    <a:p>
                      <a:r>
                        <a:rPr lang="en-US" sz="1500" dirty="0"/>
                        <a:t>- blocker: </a:t>
                      </a:r>
                      <a:r>
                        <a:rPr lang="zh-TW" altLang="en-US" sz="1500" dirty="0"/>
                        <a:t>障礙物位置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1339844915"/>
                  </a:ext>
                </a:extLst>
              </a:tr>
              <a:tr h="263870">
                <a:tc>
                  <a:txBody>
                    <a:bodyPr/>
                    <a:lstStyle/>
                    <a:p>
                      <a:r>
                        <a:rPr lang="en-US" sz="1500" b="1"/>
                        <a:t>method</a:t>
                      </a:r>
                      <a:endParaRPr lang="en-US" sz="150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狀態機 </a:t>
                      </a:r>
                      <a:r>
                        <a:rPr lang="en-US" altLang="zh-TW" sz="1500"/>
                        <a:t>(</a:t>
                      </a:r>
                      <a:r>
                        <a:rPr lang="en-US" sz="1500"/>
                        <a:t>State Machine) </a:t>
                      </a:r>
                      <a:r>
                        <a:rPr lang="zh-TW" altLang="en-US" sz="1500"/>
                        <a:t>與 策略分流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3975677900"/>
                  </a:ext>
                </a:extLst>
              </a:tr>
              <a:tr h="1759967">
                <a:tc>
                  <a:txBody>
                    <a:bodyPr/>
                    <a:lstStyle/>
                    <a:p>
                      <a:r>
                        <a:rPr lang="en-US" sz="1500" b="1" dirty="0"/>
                        <a:t>describe</a:t>
                      </a:r>
                      <a:endParaRPr lang="en-US" sz="1500" dirty="0"/>
                    </a:p>
                  </a:txBody>
                  <a:tcPr marL="44206" marR="44206" marT="22103" marB="22103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 dirty="0"/>
                        <a:t>這是 </a:t>
                      </a:r>
                      <a:r>
                        <a:rPr lang="en-US" sz="1500" dirty="0"/>
                        <a:t>AI </a:t>
                      </a:r>
                      <a:r>
                        <a:rPr lang="zh-TW" altLang="en-US" sz="1500" dirty="0"/>
                        <a:t>的大腦，每一幀都會被呼叫。它負責：</a:t>
                      </a:r>
                    </a:p>
                    <a:p>
                      <a:r>
                        <a:rPr lang="en-US" altLang="zh-TW" sz="1500" dirty="0"/>
                        <a:t>1. </a:t>
                      </a:r>
                      <a:r>
                        <a:rPr lang="zh-TW" altLang="en-US" sz="1500" dirty="0"/>
                        <a:t>檢查遊戲是否結束。</a:t>
                      </a:r>
                    </a:p>
                    <a:p>
                      <a:r>
                        <a:rPr lang="en-US" altLang="zh-TW" sz="1500" dirty="0"/>
                        <a:t>2. </a:t>
                      </a:r>
                      <a:r>
                        <a:rPr lang="zh-TW" altLang="en-US" sz="1500" dirty="0"/>
                        <a:t>決定是否發球。</a:t>
                      </a:r>
                    </a:p>
                    <a:p>
                      <a:r>
                        <a:rPr lang="en-US" altLang="zh-TW" sz="1500" dirty="0"/>
                        <a:t>3. </a:t>
                      </a:r>
                      <a:r>
                        <a:rPr lang="zh-TW" altLang="en-US" sz="1500" dirty="0"/>
                        <a:t>判斷球是攻過來還是飛出去。</a:t>
                      </a:r>
                    </a:p>
                    <a:p>
                      <a:r>
                        <a:rPr lang="en-US" altLang="zh-TW" sz="1500" dirty="0"/>
                        <a:t>4. </a:t>
                      </a:r>
                      <a:r>
                        <a:rPr lang="zh-TW" altLang="en-US" sz="1500" dirty="0"/>
                        <a:t>呼叫 </a:t>
                      </a:r>
                      <a:r>
                        <a:rPr lang="en-US" sz="1500" dirty="0" err="1"/>
                        <a:t>predict_landing</a:t>
                      </a:r>
                      <a:r>
                        <a:rPr lang="en-US" sz="1500" dirty="0"/>
                        <a:t> </a:t>
                      </a:r>
                      <a:r>
                        <a:rPr lang="zh-TW" altLang="en-US" sz="1500" dirty="0"/>
                        <a:t>計算落點或中途點。</a:t>
                      </a:r>
                    </a:p>
                    <a:p>
                      <a:r>
                        <a:rPr lang="en-US" altLang="zh-TW" sz="1500" dirty="0"/>
                        <a:t>5. </a:t>
                      </a:r>
                      <a:r>
                        <a:rPr lang="zh-TW" altLang="en-US" sz="1500" dirty="0"/>
                        <a:t>最終回傳 </a:t>
                      </a:r>
                      <a:r>
                        <a:rPr lang="en-US" altLang="zh-TW" sz="1500" dirty="0"/>
                        <a:t>"</a:t>
                      </a:r>
                      <a:r>
                        <a:rPr lang="en-US" sz="1500" dirty="0"/>
                        <a:t>MOVE_LEFT", "MOVE_RIGHT" </a:t>
                      </a:r>
                      <a:r>
                        <a:rPr lang="zh-TW" altLang="en-US" sz="1500" dirty="0"/>
                        <a:t>或 </a:t>
                      </a:r>
                      <a:r>
                        <a:rPr lang="en-US" altLang="zh-TW" sz="1500" dirty="0"/>
                        <a:t>"</a:t>
                      </a:r>
                      <a:r>
                        <a:rPr lang="en-US" sz="1500" dirty="0"/>
                        <a:t>NONE"。</a:t>
                      </a:r>
                    </a:p>
                  </a:txBody>
                  <a:tcPr marL="44206" marR="44206" marT="22103" marB="22103" anchor="ctr"/>
                </a:tc>
                <a:extLst>
                  <a:ext uri="{0D108BD9-81ED-4DB2-BD59-A6C34878D82A}">
                    <a16:rowId xmlns:a16="http://schemas.microsoft.com/office/drawing/2014/main" val="668001879"/>
                  </a:ext>
                </a:extLst>
              </a:tr>
            </a:tbl>
          </a:graphicData>
        </a:graphic>
      </p:graphicFrame>
      <p:sp>
        <p:nvSpPr>
          <p:cNvPr id="8" name="標題 1">
            <a:extLst>
              <a:ext uri="{FF2B5EF4-FFF2-40B4-BE49-F238E27FC236}">
                <a16:creationId xmlns:a16="http://schemas.microsoft.com/office/drawing/2014/main" id="{2BF2440D-14D8-53CF-AE76-00FEACFD1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5847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966A8D-A1C8-2A1A-B6A4-4019A2D22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6657FF-7C4C-D11E-C2D1-163F66B44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球拍能夠左右平移</a:t>
            </a:r>
            <a:endParaRPr lang="en-US" altLang="zh-TW" dirty="0"/>
          </a:p>
          <a:p>
            <a:pPr lvl="1"/>
            <a:r>
              <a:rPr lang="zh-TW" altLang="en-US" dirty="0"/>
              <a:t>發球</a:t>
            </a:r>
            <a:endParaRPr lang="en-US" altLang="zh-TW" dirty="0"/>
          </a:p>
          <a:p>
            <a:pPr lvl="1"/>
            <a:r>
              <a:rPr lang="zh-TW" altLang="en-US" dirty="0"/>
              <a:t>預測球反彈的軌跡</a:t>
            </a:r>
            <a:endParaRPr lang="en-US" altLang="zh-TW" dirty="0"/>
          </a:p>
          <a:p>
            <a:pPr lvl="1"/>
            <a:r>
              <a:rPr lang="zh-TW" altLang="en-US" dirty="0"/>
              <a:t>預測對方回擊路線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系統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Window10</a:t>
            </a:r>
            <a:r>
              <a:rPr lang="zh-TW" altLang="en-US" dirty="0"/>
              <a:t>、</a:t>
            </a:r>
            <a:r>
              <a:rPr lang="en-US" altLang="zh-TW" dirty="0"/>
              <a:t>11</a:t>
            </a:r>
          </a:p>
          <a:p>
            <a:r>
              <a:rPr lang="en-US" altLang="zh-TW" dirty="0"/>
              <a:t>Python3.11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9BCB5A-571C-477D-D0B4-0F8F345BD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0CB67-7722-44A3-BAAD-CD180EF4A83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3147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55F7EE8B-45B3-9624-5285-8BC2215A0B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1121270"/>
              </p:ext>
            </p:extLst>
          </p:nvPr>
        </p:nvGraphicFramePr>
        <p:xfrm>
          <a:off x="1105988" y="1811383"/>
          <a:ext cx="9980024" cy="4875245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990012">
                  <a:extLst>
                    <a:ext uri="{9D8B030D-6E8A-4147-A177-3AD203B41FA5}">
                      <a16:colId xmlns:a16="http://schemas.microsoft.com/office/drawing/2014/main" val="343102052"/>
                    </a:ext>
                  </a:extLst>
                </a:gridCol>
                <a:gridCol w="4990012">
                  <a:extLst>
                    <a:ext uri="{9D8B030D-6E8A-4147-A177-3AD203B41FA5}">
                      <a16:colId xmlns:a16="http://schemas.microsoft.com/office/drawing/2014/main" val="3492227877"/>
                    </a:ext>
                  </a:extLst>
                </a:gridCol>
              </a:tblGrid>
              <a:tr h="249149">
                <a:tc>
                  <a:txBody>
                    <a:bodyPr/>
                    <a:lstStyle/>
                    <a:p>
                      <a:r>
                        <a:rPr lang="zh-TW" altLang="en-US" sz="1500" dirty="0"/>
                        <a:t>項目</a:t>
                      </a:r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內容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4175888496"/>
                  </a:ext>
                </a:extLst>
              </a:tr>
              <a:tr h="249149">
                <a:tc>
                  <a:txBody>
                    <a:bodyPr/>
                    <a:lstStyle/>
                    <a:p>
                      <a:r>
                        <a:rPr lang="en-US" sz="1500" b="1"/>
                        <a:t>Function Name</a:t>
                      </a:r>
                      <a:endParaRPr lang="en-US" sz="150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en-US" sz="1500" b="1"/>
                        <a:t>predict_landing (</a:t>
                      </a:r>
                      <a:r>
                        <a:rPr lang="zh-TW" altLang="en-US" sz="1500" b="1"/>
                        <a:t>路徑模擬</a:t>
                      </a:r>
                      <a:r>
                        <a:rPr lang="en-US" altLang="zh-TW" sz="1500" b="1"/>
                        <a:t>)</a:t>
                      </a:r>
                      <a:endParaRPr lang="zh-TW" altLang="en-US" sz="1500"/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888767912"/>
                  </a:ext>
                </a:extLst>
              </a:tr>
              <a:tr h="1590599">
                <a:tc>
                  <a:txBody>
                    <a:bodyPr/>
                    <a:lstStyle/>
                    <a:p>
                      <a:r>
                        <a:rPr lang="en-US" sz="1500" b="1" dirty="0"/>
                        <a:t>input</a:t>
                      </a:r>
                      <a:endParaRPr lang="en-US" sz="1500" dirty="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/>
                        <a:t>start_x</a:t>
                      </a:r>
                      <a:r>
                        <a:rPr lang="en-US" sz="1500" dirty="0"/>
                        <a:t>: float (</a:t>
                      </a:r>
                      <a:r>
                        <a:rPr lang="zh-TW" altLang="en-US" sz="1500" dirty="0"/>
                        <a:t>起始</a:t>
                      </a:r>
                      <a:r>
                        <a:rPr lang="en-US" sz="1500" dirty="0"/>
                        <a:t>X</a:t>
                      </a:r>
                      <a:r>
                        <a:rPr lang="zh-TW" altLang="en-US" sz="1500" dirty="0"/>
                        <a:t>座標</a:t>
                      </a:r>
                      <a:r>
                        <a:rPr lang="en-US" altLang="zh-TW" sz="1500" dirty="0"/>
                        <a:t>)</a:t>
                      </a:r>
                      <a:br>
                        <a:rPr lang="en-US" altLang="zh-TW" sz="1500" dirty="0"/>
                      </a:br>
                      <a:r>
                        <a:rPr lang="en-US" sz="1500" dirty="0" err="1"/>
                        <a:t>start_y</a:t>
                      </a:r>
                      <a:r>
                        <a:rPr lang="en-US" sz="1500" dirty="0"/>
                        <a:t>: float (</a:t>
                      </a:r>
                      <a:r>
                        <a:rPr lang="zh-TW" altLang="en-US" sz="1500" dirty="0"/>
                        <a:t>起始</a:t>
                      </a:r>
                      <a:r>
                        <a:rPr lang="en-US" sz="1500" dirty="0"/>
                        <a:t>Y</a:t>
                      </a:r>
                      <a:r>
                        <a:rPr lang="zh-TW" altLang="en-US" sz="1500" dirty="0"/>
                        <a:t>座標</a:t>
                      </a:r>
                      <a:r>
                        <a:rPr lang="en-US" altLang="zh-TW" sz="1500" dirty="0"/>
                        <a:t>)</a:t>
                      </a:r>
                      <a:br>
                        <a:rPr lang="en-US" altLang="zh-TW" sz="1500" dirty="0"/>
                      </a:br>
                      <a:r>
                        <a:rPr lang="en-US" sz="1500" dirty="0" err="1"/>
                        <a:t>vx</a:t>
                      </a:r>
                      <a:r>
                        <a:rPr lang="en-US" sz="1500" dirty="0"/>
                        <a:t>: float (X</a:t>
                      </a:r>
                      <a:r>
                        <a:rPr lang="zh-TW" altLang="en-US" sz="1500" dirty="0"/>
                        <a:t>方向速度</a:t>
                      </a:r>
                      <a:r>
                        <a:rPr lang="en-US" altLang="zh-TW" sz="1500" dirty="0"/>
                        <a:t>)</a:t>
                      </a:r>
                      <a:br>
                        <a:rPr lang="en-US" altLang="zh-TW" sz="1500" dirty="0"/>
                      </a:br>
                      <a:r>
                        <a:rPr lang="en-US" sz="1500" dirty="0" err="1"/>
                        <a:t>vy</a:t>
                      </a:r>
                      <a:r>
                        <a:rPr lang="en-US" sz="1500" dirty="0"/>
                        <a:t>: float (Y</a:t>
                      </a:r>
                      <a:r>
                        <a:rPr lang="zh-TW" altLang="en-US" sz="1500" dirty="0"/>
                        <a:t>方向速度</a:t>
                      </a:r>
                      <a:r>
                        <a:rPr lang="en-US" altLang="zh-TW" sz="1500" dirty="0"/>
                        <a:t>)</a:t>
                      </a:r>
                      <a:br>
                        <a:rPr lang="en-US" altLang="zh-TW" sz="1500" dirty="0"/>
                      </a:br>
                      <a:r>
                        <a:rPr lang="en-US" sz="1500" dirty="0" err="1"/>
                        <a:t>target_y</a:t>
                      </a:r>
                      <a:r>
                        <a:rPr lang="en-US" sz="1500" dirty="0"/>
                        <a:t>: int (</a:t>
                      </a:r>
                      <a:r>
                        <a:rPr lang="zh-TW" altLang="en-US" sz="1500" dirty="0"/>
                        <a:t>目標</a:t>
                      </a:r>
                      <a:r>
                        <a:rPr lang="en-US" sz="1500" dirty="0"/>
                        <a:t>Y</a:t>
                      </a:r>
                      <a:r>
                        <a:rPr lang="zh-TW" altLang="en-US" sz="1500" dirty="0"/>
                        <a:t>軸高度</a:t>
                      </a:r>
                      <a:r>
                        <a:rPr lang="en-US" altLang="zh-TW" sz="1500" dirty="0"/>
                        <a:t>)</a:t>
                      </a:r>
                      <a:br>
                        <a:rPr lang="en-US" altLang="zh-TW" sz="1500" dirty="0"/>
                      </a:br>
                      <a:r>
                        <a:rPr lang="en-US" sz="1500" dirty="0"/>
                        <a:t>blocker: tuple (</a:t>
                      </a:r>
                      <a:r>
                        <a:rPr lang="zh-TW" altLang="en-US" sz="1500" dirty="0"/>
                        <a:t>障礙物座標，可為 </a:t>
                      </a:r>
                      <a:r>
                        <a:rPr lang="en-US" sz="1500" dirty="0"/>
                        <a:t>None)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2242117802"/>
                  </a:ext>
                </a:extLst>
              </a:tr>
              <a:tr h="249149">
                <a:tc>
                  <a:txBody>
                    <a:bodyPr/>
                    <a:lstStyle/>
                    <a:p>
                      <a:r>
                        <a:rPr lang="en-US" sz="1500" b="1"/>
                        <a:t>output</a:t>
                      </a:r>
                      <a:endParaRPr lang="en-US" sz="150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en-US" altLang="zh-TW" sz="1500"/>
                        <a:t>final_x: float (</a:t>
                      </a:r>
                      <a:r>
                        <a:rPr lang="zh-TW" altLang="en-US" sz="1500"/>
                        <a:t>預測到達目標時的</a:t>
                      </a:r>
                      <a:r>
                        <a:rPr lang="en-US" altLang="zh-TW" sz="1500"/>
                        <a:t>X</a:t>
                      </a:r>
                      <a:r>
                        <a:rPr lang="zh-TW" altLang="en-US" sz="1500"/>
                        <a:t>座標</a:t>
                      </a:r>
                      <a:r>
                        <a:rPr lang="en-US" altLang="zh-TW" sz="1500"/>
                        <a:t>)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1877648905"/>
                  </a:ext>
                </a:extLst>
              </a:tr>
              <a:tr h="467823">
                <a:tc>
                  <a:txBody>
                    <a:bodyPr/>
                    <a:lstStyle/>
                    <a:p>
                      <a:r>
                        <a:rPr lang="en-US" sz="1500" b="1"/>
                        <a:t>parameter</a:t>
                      </a:r>
                      <a:endParaRPr lang="en-US" sz="150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/>
                        <a:t>max_steps</a:t>
                      </a:r>
                      <a:r>
                        <a:rPr lang="en-US" sz="1500" dirty="0"/>
                        <a:t>: </a:t>
                      </a:r>
                      <a:r>
                        <a:rPr lang="zh-TW" altLang="en-US" sz="1500" dirty="0"/>
                        <a:t>防止無窮迴圈的上限 </a:t>
                      </a:r>
                      <a:r>
                        <a:rPr lang="en-US" altLang="zh-TW" sz="1500" dirty="0"/>
                        <a:t>(2000)</a:t>
                      </a:r>
                      <a:br>
                        <a:rPr lang="en-US" altLang="zh-TW" sz="1500" dirty="0"/>
                      </a:br>
                      <a:r>
                        <a:rPr lang="en-US" sz="1500" dirty="0" err="1"/>
                        <a:t>ball_w</a:t>
                      </a:r>
                      <a:r>
                        <a:rPr lang="en-US" sz="1500" dirty="0"/>
                        <a:t>, </a:t>
                      </a:r>
                      <a:r>
                        <a:rPr lang="en-US" sz="1500" dirty="0" err="1"/>
                        <a:t>ball_h</a:t>
                      </a:r>
                      <a:r>
                        <a:rPr lang="en-US" sz="1500" dirty="0"/>
                        <a:t>: </a:t>
                      </a:r>
                      <a:r>
                        <a:rPr lang="zh-TW" altLang="en-US" sz="1500" dirty="0"/>
                        <a:t>球的尺寸 </a:t>
                      </a:r>
                      <a:r>
                        <a:rPr lang="en-US" altLang="zh-TW" sz="1500" dirty="0"/>
                        <a:t>(10</a:t>
                      </a:r>
                      <a:r>
                        <a:rPr lang="en-US" sz="1500" dirty="0"/>
                        <a:t>x10)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2409801938"/>
                  </a:ext>
                </a:extLst>
              </a:tr>
              <a:tr h="327476">
                <a:tc>
                  <a:txBody>
                    <a:bodyPr/>
                    <a:lstStyle/>
                    <a:p>
                      <a:r>
                        <a:rPr lang="en-US" sz="1500" b="1"/>
                        <a:t>method</a:t>
                      </a:r>
                      <a:endParaRPr lang="en-US" sz="150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/>
                        <a:t>逐幀物理模擬 </a:t>
                      </a:r>
                      <a:r>
                        <a:rPr lang="en-US" altLang="zh-TW" sz="1500"/>
                        <a:t>(</a:t>
                      </a:r>
                      <a:r>
                        <a:rPr lang="en-US" sz="1500"/>
                        <a:t>Frame-by-Frame Physics Simulation)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387189507"/>
                  </a:ext>
                </a:extLst>
              </a:tr>
              <a:tr h="1508324">
                <a:tc>
                  <a:txBody>
                    <a:bodyPr/>
                    <a:lstStyle/>
                    <a:p>
                      <a:r>
                        <a:rPr lang="en-US" sz="1500" b="1" dirty="0"/>
                        <a:t>describe</a:t>
                      </a:r>
                      <a:endParaRPr lang="en-US" sz="1500" dirty="0"/>
                    </a:p>
                  </a:txBody>
                  <a:tcPr marL="42795" marR="42795" marT="21397" marB="21397" anchor="ctr"/>
                </a:tc>
                <a:tc>
                  <a:txBody>
                    <a:bodyPr/>
                    <a:lstStyle/>
                    <a:p>
                      <a:r>
                        <a:rPr lang="zh-TW" altLang="en-US" sz="1500" dirty="0"/>
                        <a:t>這是 </a:t>
                      </a:r>
                      <a:r>
                        <a:rPr lang="en-US" altLang="zh-TW" sz="1500" dirty="0"/>
                        <a:t>AI </a:t>
                      </a:r>
                      <a:r>
                        <a:rPr lang="zh-TW" altLang="en-US" sz="1500" dirty="0"/>
                        <a:t>的核心運算引擎。它使用 </a:t>
                      </a:r>
                      <a:r>
                        <a:rPr lang="en-US" altLang="zh-TW" sz="1500" dirty="0"/>
                        <a:t>while </a:t>
                      </a:r>
                      <a:r>
                        <a:rPr lang="zh-TW" altLang="en-US" sz="1500" dirty="0"/>
                        <a:t>迴圈模擬球在未來的飛行路徑。它會計算：</a:t>
                      </a:r>
                      <a:br>
                        <a:rPr lang="zh-TW" altLang="en-US" sz="1500" dirty="0"/>
                      </a:br>
                      <a:r>
                        <a:rPr lang="en-US" altLang="zh-TW" sz="1500" dirty="0"/>
                        <a:t>1. </a:t>
                      </a:r>
                      <a:r>
                        <a:rPr lang="zh-TW" altLang="en-US" sz="1500" b="1" dirty="0"/>
                        <a:t>牆壁反彈</a:t>
                      </a:r>
                      <a:r>
                        <a:rPr lang="zh-TW" altLang="en-US" sz="1500" dirty="0"/>
                        <a:t>：碰到左右牆壁時反轉 </a:t>
                      </a:r>
                      <a:r>
                        <a:rPr lang="en-US" altLang="zh-TW" sz="1500" dirty="0" err="1"/>
                        <a:t>vx</a:t>
                      </a:r>
                      <a:r>
                        <a:rPr lang="zh-TW" altLang="en-US" sz="1500" dirty="0"/>
                        <a:t>。</a:t>
                      </a:r>
                      <a:br>
                        <a:rPr lang="zh-TW" altLang="en-US" sz="1500" dirty="0"/>
                      </a:br>
                      <a:r>
                        <a:rPr lang="en-US" altLang="zh-TW" sz="1500" dirty="0"/>
                        <a:t>2. </a:t>
                      </a:r>
                      <a:r>
                        <a:rPr lang="zh-TW" altLang="en-US" sz="1500" b="1" dirty="0"/>
                        <a:t>障礙物碰撞</a:t>
                      </a:r>
                      <a:r>
                        <a:rPr lang="zh-TW" altLang="en-US" sz="1500" dirty="0"/>
                        <a:t>：</a:t>
                      </a:r>
                      <a:r>
                        <a:rPr lang="en-US" altLang="zh-TW" sz="1500" dirty="0"/>
                        <a:t>(</a:t>
                      </a:r>
                      <a:r>
                        <a:rPr lang="zh-TW" altLang="en-US" sz="1500" dirty="0"/>
                        <a:t>僅困難模式</a:t>
                      </a:r>
                      <a:r>
                        <a:rPr lang="en-US" altLang="zh-TW" sz="1500" dirty="0"/>
                        <a:t>) </a:t>
                      </a:r>
                      <a:r>
                        <a:rPr lang="zh-TW" altLang="en-US" sz="1500" dirty="0"/>
                        <a:t>判斷球是否超過障礙物區域並反轉速度。</a:t>
                      </a:r>
                      <a:br>
                        <a:rPr lang="zh-TW" altLang="en-US" sz="1500" dirty="0"/>
                      </a:br>
                      <a:r>
                        <a:rPr lang="en-US" altLang="zh-TW" sz="1500" dirty="0"/>
                        <a:t>3. </a:t>
                      </a:r>
                      <a:r>
                        <a:rPr lang="zh-TW" altLang="en-US" sz="1500" b="1" dirty="0"/>
                        <a:t>終點判定</a:t>
                      </a:r>
                      <a:r>
                        <a:rPr lang="zh-TW" altLang="en-US" sz="1500" dirty="0"/>
                        <a:t>：當球的 </a:t>
                      </a:r>
                      <a:r>
                        <a:rPr lang="en-US" altLang="zh-TW" sz="1500" dirty="0"/>
                        <a:t>Y </a:t>
                      </a:r>
                      <a:r>
                        <a:rPr lang="zh-TW" altLang="en-US" sz="1500" dirty="0"/>
                        <a:t>軸穿過 </a:t>
                      </a:r>
                      <a:r>
                        <a:rPr lang="en-US" altLang="zh-TW" sz="1500" dirty="0" err="1"/>
                        <a:t>target_y</a:t>
                      </a:r>
                      <a:r>
                        <a:rPr lang="en-US" altLang="zh-TW" sz="1500" dirty="0"/>
                        <a:t> </a:t>
                      </a:r>
                      <a:r>
                        <a:rPr lang="zh-TW" altLang="en-US" sz="1500" dirty="0"/>
                        <a:t>時停止，回傳當下的 </a:t>
                      </a:r>
                      <a:r>
                        <a:rPr lang="en-US" altLang="zh-TW" sz="1500" dirty="0"/>
                        <a:t>X </a:t>
                      </a:r>
                      <a:r>
                        <a:rPr lang="zh-TW" altLang="en-US" sz="1500" dirty="0"/>
                        <a:t>座標。</a:t>
                      </a:r>
                    </a:p>
                  </a:txBody>
                  <a:tcPr marL="42795" marR="42795" marT="21397" marB="21397" anchor="ctr"/>
                </a:tc>
                <a:extLst>
                  <a:ext uri="{0D108BD9-81ED-4DB2-BD59-A6C34878D82A}">
                    <a16:rowId xmlns:a16="http://schemas.microsoft.com/office/drawing/2014/main" val="3001054034"/>
                  </a:ext>
                </a:extLst>
              </a:tr>
            </a:tbl>
          </a:graphicData>
        </a:graphic>
      </p:graphicFrame>
      <p:sp>
        <p:nvSpPr>
          <p:cNvPr id="8" name="標題 1">
            <a:extLst>
              <a:ext uri="{FF2B5EF4-FFF2-40B4-BE49-F238E27FC236}">
                <a16:creationId xmlns:a16="http://schemas.microsoft.com/office/drawing/2014/main" id="{EF057571-0F83-3D28-FB37-0047CE98A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5371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DC29FE9-3F61-1501-A9A2-7B03B80F9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101054"/>
              </p:ext>
            </p:extLst>
          </p:nvPr>
        </p:nvGraphicFramePr>
        <p:xfrm>
          <a:off x="1096963" y="2028825"/>
          <a:ext cx="10058400" cy="365760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489948762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4231589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/>
                        <a:t>項目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內容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93388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Function Name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clamp_and_center (</a:t>
                      </a:r>
                      <a:r>
                        <a:rPr lang="zh-TW" altLang="en-US" b="1"/>
                        <a:t>邊界修正與校正</a:t>
                      </a:r>
                      <a:r>
                        <a:rPr lang="en-US" altLang="zh-TW" b="1"/>
                        <a:t>)</a:t>
                      </a:r>
                      <a:endParaRPr lang="zh-TW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9314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input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x: float (</a:t>
                      </a:r>
                      <a:r>
                        <a:rPr lang="zh-TW" altLang="en-US"/>
                        <a:t>模擬運算出的原始</a:t>
                      </a:r>
                      <a:r>
                        <a:rPr lang="en-US" altLang="zh-TW"/>
                        <a:t>X</a:t>
                      </a:r>
                      <a:r>
                        <a:rPr lang="zh-TW" altLang="en-US"/>
                        <a:t>座標</a:t>
                      </a:r>
                      <a:r>
                        <a:rPr lang="en-US" altLang="zh-TW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5026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output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corrected_x: float (</a:t>
                      </a:r>
                      <a:r>
                        <a:rPr lang="zh-TW" altLang="en-US"/>
                        <a:t>修正後的球心</a:t>
                      </a:r>
                      <a:r>
                        <a:rPr lang="en-US"/>
                        <a:t>X</a:t>
                      </a:r>
                      <a:r>
                        <a:rPr lang="zh-TW" altLang="en-US"/>
                        <a:t>座標</a:t>
                      </a:r>
                      <a:r>
                        <a:rPr lang="en-US" altLang="zh-TW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4437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parameter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190: </a:t>
                      </a:r>
                      <a:r>
                        <a:rPr lang="zh-TW" altLang="en-US"/>
                        <a:t>右牆邊界 </a:t>
                      </a:r>
                      <a:r>
                        <a:rPr lang="en-US" altLang="zh-TW"/>
                        <a:t>(200 - </a:t>
                      </a:r>
                      <a:r>
                        <a:rPr lang="zh-TW" altLang="en-US"/>
                        <a:t>球寬 </a:t>
                      </a:r>
                      <a:r>
                        <a:rPr lang="en-US" altLang="zh-TW"/>
                        <a:t>10)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1611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method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數學映射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Mathematical Mapping / Reflection)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11625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describe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處理 </a:t>
                      </a:r>
                      <a:r>
                        <a:rPr lang="en-US" altLang="zh-TW" dirty="0" err="1"/>
                        <a:t>predict_landing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算出的座標超出邊界的情況（例如算出來是 </a:t>
                      </a:r>
                      <a:r>
                        <a:rPr lang="en-US" altLang="zh-TW" dirty="0"/>
                        <a:t>-50 </a:t>
                      </a:r>
                      <a:r>
                        <a:rPr lang="zh-TW" altLang="en-US" dirty="0"/>
                        <a:t>或 </a:t>
                      </a:r>
                      <a:r>
                        <a:rPr lang="en-US" altLang="zh-TW" dirty="0"/>
                        <a:t>250</a:t>
                      </a:r>
                      <a:r>
                        <a:rPr lang="zh-TW" altLang="en-US" dirty="0"/>
                        <a:t>）。它會將這些座標「折疊」回合法的 </a:t>
                      </a:r>
                      <a:r>
                        <a:rPr lang="en-US" altLang="zh-TW" dirty="0"/>
                        <a:t>0~190 </a:t>
                      </a:r>
                      <a:r>
                        <a:rPr lang="zh-TW" altLang="en-US" dirty="0"/>
                        <a:t>範圍內，並加上 </a:t>
                      </a:r>
                      <a:r>
                        <a:rPr lang="en-US" altLang="zh-TW" dirty="0"/>
                        <a:t>5 (</a:t>
                      </a:r>
                      <a:r>
                        <a:rPr lang="zh-TW" altLang="en-US" dirty="0"/>
                        <a:t>球半徑</a:t>
                      </a:r>
                      <a:r>
                        <a:rPr lang="en-US" altLang="zh-TW" dirty="0"/>
                        <a:t>) </a:t>
                      </a:r>
                      <a:r>
                        <a:rPr lang="zh-TW" altLang="en-US" dirty="0"/>
                        <a:t>將座標從「球左上角」轉換為「球中心」，讓板子能對準球心接球。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3230459"/>
                  </a:ext>
                </a:extLst>
              </a:tr>
            </a:tbl>
          </a:graphicData>
        </a:graphic>
      </p:graphicFrame>
      <p:sp>
        <p:nvSpPr>
          <p:cNvPr id="5" name="標題 1">
            <a:extLst>
              <a:ext uri="{FF2B5EF4-FFF2-40B4-BE49-F238E27FC236}">
                <a16:creationId xmlns:a16="http://schemas.microsoft.com/office/drawing/2014/main" id="{D072E7C5-839C-5A70-479F-CDF86BFEE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7315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BEDB034-3C66-DC2F-8656-1FA3834C3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019517"/>
              </p:ext>
            </p:extLst>
          </p:nvPr>
        </p:nvGraphicFramePr>
        <p:xfrm>
          <a:off x="1096963" y="2303145"/>
          <a:ext cx="10058400" cy="310896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1130752787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42005282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TW" altLang="en-US"/>
                        <a:t>項目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內容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324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Function Name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reset (</a:t>
                      </a:r>
                      <a:r>
                        <a:rPr lang="zh-TW" altLang="en-US" b="1"/>
                        <a:t>重置狀態</a:t>
                      </a:r>
                      <a:r>
                        <a:rPr lang="en-US" altLang="zh-TW" b="1"/>
                        <a:t>)</a:t>
                      </a:r>
                      <a:endParaRPr lang="zh-TW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8856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input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無 </a:t>
                      </a:r>
                      <a:r>
                        <a:rPr lang="en-US" altLang="zh-TW"/>
                        <a:t>(</a:t>
                      </a:r>
                      <a:r>
                        <a:rPr lang="zh-TW" altLang="en-US"/>
                        <a:t>僅使用 </a:t>
                      </a:r>
                      <a:r>
                        <a:rPr lang="en-US"/>
                        <a:t>self)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0103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output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2503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parameter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279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method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狀態旗標重設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5154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describe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在每一回合結束（有人得分或遊戲結束）時被呼叫。主要功能是將 </a:t>
                      </a:r>
                      <a:r>
                        <a:rPr lang="en-US" altLang="zh-TW" dirty="0" err="1"/>
                        <a:t>self.ball_served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設為 </a:t>
                      </a:r>
                      <a:r>
                        <a:rPr lang="en-US" altLang="zh-TW" dirty="0"/>
                        <a:t>False</a:t>
                      </a:r>
                      <a:r>
                        <a:rPr lang="zh-TW" altLang="en-US" dirty="0"/>
                        <a:t>，確保下一回合開始時 </a:t>
                      </a:r>
                      <a:r>
                        <a:rPr lang="en-US" altLang="zh-TW" dirty="0"/>
                        <a:t>AI </a:t>
                      </a:r>
                      <a:r>
                        <a:rPr lang="zh-TW" altLang="en-US" dirty="0"/>
                        <a:t>知道需要重新發球。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4321089"/>
                  </a:ext>
                </a:extLst>
              </a:tr>
            </a:tbl>
          </a:graphicData>
        </a:graphic>
      </p:graphicFrame>
      <p:sp>
        <p:nvSpPr>
          <p:cNvPr id="5" name="標題 1">
            <a:extLst>
              <a:ext uri="{FF2B5EF4-FFF2-40B4-BE49-F238E27FC236}">
                <a16:creationId xmlns:a16="http://schemas.microsoft.com/office/drawing/2014/main" id="{8F17DB4A-EB57-029E-20C5-2D7777947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5041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61D35B-225A-4BAB-8486-DB5640143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A5DE6B-83B5-459D-B15A-0E084B04E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zh-TW" altLang="en-US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限制</a:t>
            </a:r>
            <a:endParaRPr lang="en-US" altLang="zh-TW" b="0" i="0" dirty="0">
              <a:solidFill>
                <a:srgbClr val="000000"/>
              </a:solidFill>
              <a:effectLst/>
              <a:latin typeface="Roboto" panose="020B0604020202020204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螢幕大小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200 x 500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板子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40 x 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球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10 x 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障礙物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30 x 20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6413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C87CE5-6FBB-43E7-AF75-15FA853D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Breakdown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ED03FD98-33AE-487A-9AAB-59FE9328F5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2374547"/>
              </p:ext>
            </p:extLst>
          </p:nvPr>
        </p:nvGraphicFramePr>
        <p:xfrm>
          <a:off x="176763" y="1050585"/>
          <a:ext cx="11540846" cy="5520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1480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85F914-EAE9-4D26-A7F9-E05E78D58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架構圖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62502D8-F4BF-4AF1-A957-A2489E00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7815-05FA-48A0-B9F7-1E04C4F2927A}" type="datetime1">
              <a:rPr kumimoji="0" lang="zh-TW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2025/12/11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C833F3F-5247-405E-263B-B92338A56F67}"/>
              </a:ext>
            </a:extLst>
          </p:cNvPr>
          <p:cNvSpPr/>
          <p:nvPr/>
        </p:nvSpPr>
        <p:spPr>
          <a:xfrm>
            <a:off x="5263767" y="3281524"/>
            <a:ext cx="1515397" cy="49214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讀取樣本特徵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5E60223-84CF-DA71-C668-FE83F5D5D258}"/>
              </a:ext>
            </a:extLst>
          </p:cNvPr>
          <p:cNvSpPr/>
          <p:nvPr/>
        </p:nvSpPr>
        <p:spPr>
          <a:xfrm>
            <a:off x="9141079" y="2998226"/>
            <a:ext cx="989527" cy="213919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模型預測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902C2A4-B797-746D-4BB1-67B2878F175E}"/>
              </a:ext>
            </a:extLst>
          </p:cNvPr>
          <p:cNvSpPr/>
          <p:nvPr/>
        </p:nvSpPr>
        <p:spPr>
          <a:xfrm>
            <a:off x="5262169" y="4396304"/>
            <a:ext cx="1515398" cy="49214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讀取樣本特徵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B5D827C-4270-51D3-9540-6B20530E64A2}"/>
              </a:ext>
            </a:extLst>
          </p:cNvPr>
          <p:cNvSpPr/>
          <p:nvPr/>
        </p:nvSpPr>
        <p:spPr>
          <a:xfrm>
            <a:off x="7679263" y="3281524"/>
            <a:ext cx="742931" cy="49214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KNN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16B77434-9BA8-790F-DCF0-AFE99B86F948}"/>
              </a:ext>
            </a:extLst>
          </p:cNvPr>
          <p:cNvSpPr txBox="1"/>
          <p:nvPr/>
        </p:nvSpPr>
        <p:spPr>
          <a:xfrm>
            <a:off x="4042464" y="3139744"/>
            <a:ext cx="838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訓練集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392367DE-E209-7E9E-9DAB-EA4294E25E07}"/>
              </a:ext>
            </a:extLst>
          </p:cNvPr>
          <p:cNvSpPr txBox="1"/>
          <p:nvPr/>
        </p:nvSpPr>
        <p:spPr>
          <a:xfrm>
            <a:off x="4042464" y="4246912"/>
            <a:ext cx="838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測試集</a:t>
            </a:r>
          </a:p>
        </p:txBody>
      </p: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05A303F2-7FC0-497B-E824-529C0AC9BFCE}"/>
              </a:ext>
            </a:extLst>
          </p:cNvPr>
          <p:cNvCxnSpPr>
            <a:cxnSpLocks/>
            <a:stCxn id="9" idx="3"/>
            <a:endCxn id="25" idx="1"/>
          </p:cNvCxnSpPr>
          <p:nvPr/>
        </p:nvCxnSpPr>
        <p:spPr>
          <a:xfrm>
            <a:off x="6779164" y="3527595"/>
            <a:ext cx="9000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8A6D90CA-BB26-4BFB-344E-9588334CCF15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8422194" y="3527594"/>
            <a:ext cx="718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04385448-58E4-3E5C-CE8E-94EF249F9A83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6777567" y="4642375"/>
            <a:ext cx="23138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DB423C72-9019-C631-FD1D-9370A9EF243B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0130606" y="4067823"/>
            <a:ext cx="10392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43F16025-2926-44A1-FE6C-F6D54EBEDDB1}"/>
              </a:ext>
            </a:extLst>
          </p:cNvPr>
          <p:cNvSpPr txBox="1"/>
          <p:nvPr/>
        </p:nvSpPr>
        <p:spPr>
          <a:xfrm>
            <a:off x="6870928" y="2886133"/>
            <a:ext cx="628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特徵數據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96702684-1E3D-3EDD-B4A2-A8B2CCB1651A}"/>
              </a:ext>
            </a:extLst>
          </p:cNvPr>
          <p:cNvSpPr txBox="1"/>
          <p:nvPr/>
        </p:nvSpPr>
        <p:spPr>
          <a:xfrm>
            <a:off x="8377688" y="3139744"/>
            <a:ext cx="8202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模型檔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B31454B-9BA1-62DC-FE11-B9F7C9645155}"/>
              </a:ext>
            </a:extLst>
          </p:cNvPr>
          <p:cNvSpPr txBox="1"/>
          <p:nvPr/>
        </p:nvSpPr>
        <p:spPr>
          <a:xfrm>
            <a:off x="10130606" y="3673222"/>
            <a:ext cx="10392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預測落點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36D166-FA32-926C-CDD3-805FC00DF56D}"/>
              </a:ext>
            </a:extLst>
          </p:cNvPr>
          <p:cNvSpPr/>
          <p:nvPr/>
        </p:nvSpPr>
        <p:spPr>
          <a:xfrm>
            <a:off x="1097280" y="2749252"/>
            <a:ext cx="1257881" cy="213919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演算法遊玩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71FA67B-B96D-F31E-44BA-B99537045294}"/>
              </a:ext>
            </a:extLst>
          </p:cNvPr>
          <p:cNvSpPr txBox="1"/>
          <p:nvPr/>
        </p:nvSpPr>
        <p:spPr>
          <a:xfrm>
            <a:off x="2448899" y="3429000"/>
            <a:ext cx="14369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遊戲後臺數據</a:t>
            </a:r>
          </a:p>
        </p:txBody>
      </p:sp>
      <p:cxnSp>
        <p:nvCxnSpPr>
          <p:cNvPr id="5" name="接點: 肘形 4">
            <a:extLst>
              <a:ext uri="{FF2B5EF4-FFF2-40B4-BE49-F238E27FC236}">
                <a16:creationId xmlns:a16="http://schemas.microsoft.com/office/drawing/2014/main" id="{2A705DAF-148E-4264-A7D9-D62EEEF0097C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2355161" y="3527595"/>
            <a:ext cx="2908606" cy="2912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接點: 肘形 28">
            <a:extLst>
              <a:ext uri="{FF2B5EF4-FFF2-40B4-BE49-F238E27FC236}">
                <a16:creationId xmlns:a16="http://schemas.microsoft.com/office/drawing/2014/main" id="{1669EBE4-5297-46BB-9DDF-14881338A0A8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2355161" y="3818849"/>
            <a:ext cx="2907008" cy="8235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916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DE7D8637-3B14-4ED6-BC92-D92E4B8C63A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233745" y="2592570"/>
            <a:ext cx="33696" cy="386441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DE3280CE-1572-4DD2-BDA2-AECAF939DB0C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6705077" y="2592570"/>
            <a:ext cx="6321" cy="378481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5C8BAF70-EB7D-4C4B-8242-5EB11ECE708F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8377772" y="2601640"/>
            <a:ext cx="0" cy="385534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93BE0252-BB7C-458D-A192-797548168B12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0304025" y="2591495"/>
            <a:ext cx="48385" cy="378589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60DEE312-B738-414A-AB1B-798A6D45D017}"/>
              </a:ext>
            </a:extLst>
          </p:cNvPr>
          <p:cNvCxnSpPr>
            <a:stCxn id="3" idx="2"/>
          </p:cNvCxnSpPr>
          <p:nvPr/>
        </p:nvCxnSpPr>
        <p:spPr>
          <a:xfrm>
            <a:off x="1941213" y="2591495"/>
            <a:ext cx="29360" cy="385534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DED59C1C-411D-4FA7-892A-60F8485E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時序圖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E9B71D7-639E-4CCA-8144-56F0D5F714AC}"/>
              </a:ext>
            </a:extLst>
          </p:cNvPr>
          <p:cNvSpPr/>
          <p:nvPr/>
        </p:nvSpPr>
        <p:spPr>
          <a:xfrm>
            <a:off x="1734841" y="2788028"/>
            <a:ext cx="411061" cy="69304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54B715B-422F-4C59-A3AC-308132AD1DC0}"/>
              </a:ext>
            </a:extLst>
          </p:cNvPr>
          <p:cNvSpPr/>
          <p:nvPr/>
        </p:nvSpPr>
        <p:spPr>
          <a:xfrm>
            <a:off x="1765042" y="5321665"/>
            <a:ext cx="411061" cy="78716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826C69-2D7E-45AB-9F55-B2CDA0C68486}"/>
              </a:ext>
            </a:extLst>
          </p:cNvPr>
          <p:cNvSpPr/>
          <p:nvPr/>
        </p:nvSpPr>
        <p:spPr>
          <a:xfrm>
            <a:off x="4528821" y="2782602"/>
            <a:ext cx="1306179" cy="69304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產生遊玩數據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劃分訓練集及測試集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70547AD-0525-4AFA-BBB7-579D8078440B}"/>
              </a:ext>
            </a:extLst>
          </p:cNvPr>
          <p:cNvSpPr/>
          <p:nvPr/>
        </p:nvSpPr>
        <p:spPr>
          <a:xfrm>
            <a:off x="8014228" y="3820331"/>
            <a:ext cx="911148" cy="9518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訓練模型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儲存模型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7121645-AA6D-4AD7-9F32-95BC2128CB6C}"/>
              </a:ext>
            </a:extLst>
          </p:cNvPr>
          <p:cNvSpPr/>
          <p:nvPr/>
        </p:nvSpPr>
        <p:spPr>
          <a:xfrm>
            <a:off x="10084194" y="5260038"/>
            <a:ext cx="593173" cy="96473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載入模型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預測結果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EDC9168-E8B4-44B9-BB79-81181F3C940B}"/>
              </a:ext>
            </a:extLst>
          </p:cNvPr>
          <p:cNvSpPr txBox="1"/>
          <p:nvPr/>
        </p:nvSpPr>
        <p:spPr>
          <a:xfrm>
            <a:off x="2048095" y="2633874"/>
            <a:ext cx="2551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遊戲資訊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(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球的位置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,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障礙物位置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,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遊戲狀態等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)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BCA02B0-8D43-43C0-BC22-C1D5E41D9A04}"/>
              </a:ext>
            </a:extLst>
          </p:cNvPr>
          <p:cNvSpPr/>
          <p:nvPr/>
        </p:nvSpPr>
        <p:spPr>
          <a:xfrm>
            <a:off x="2902591" y="4739678"/>
            <a:ext cx="897622" cy="260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D93325E-F698-4BC1-8B78-D1824A0E7739}"/>
              </a:ext>
            </a:extLst>
          </p:cNvPr>
          <p:cNvSpPr txBox="1"/>
          <p:nvPr/>
        </p:nvSpPr>
        <p:spPr>
          <a:xfrm>
            <a:off x="2361364" y="4999835"/>
            <a:ext cx="271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遊戲資訊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(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球的位置、障礙物位置、遊戲狀態等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)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CBC0BCF-2470-4393-AAF9-ECFBFEB67467}"/>
              </a:ext>
            </a:extLst>
          </p:cNvPr>
          <p:cNvSpPr txBox="1"/>
          <p:nvPr/>
        </p:nvSpPr>
        <p:spPr>
          <a:xfrm>
            <a:off x="5238809" y="5606940"/>
            <a:ext cx="1466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球拍動作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(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左移、右移、不動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)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8D596072-4FC4-401F-98B8-BC7803577210}"/>
              </a:ext>
            </a:extLst>
          </p:cNvPr>
          <p:cNvSpPr txBox="1"/>
          <p:nvPr/>
        </p:nvSpPr>
        <p:spPr>
          <a:xfrm>
            <a:off x="7105488" y="3864124"/>
            <a:ext cx="9111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樣本特徵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A3F7549-B764-41AD-BB39-498A1142CAE6}"/>
              </a:ext>
            </a:extLst>
          </p:cNvPr>
          <p:cNvSpPr txBox="1"/>
          <p:nvPr/>
        </p:nvSpPr>
        <p:spPr>
          <a:xfrm>
            <a:off x="9475621" y="4776365"/>
            <a:ext cx="852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KNN</a:t>
            </a:r>
            <a:r>
              <a:rPr kumimoji="0" lang="zh-TW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模型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11BD20A-4DBA-41CF-BCED-45E7841305CC}"/>
              </a:ext>
            </a:extLst>
          </p:cNvPr>
          <p:cNvSpPr/>
          <p:nvPr/>
        </p:nvSpPr>
        <p:spPr>
          <a:xfrm>
            <a:off x="1097280" y="1987488"/>
            <a:ext cx="1687865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乒乓球</a:t>
            </a:r>
            <a:endParaRPr kumimoji="0" lang="en-US" altLang="zh-TW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(</a:t>
            </a: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遊戲本體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)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B975868-91D5-4240-B8FF-192077158993}"/>
              </a:ext>
            </a:extLst>
          </p:cNvPr>
          <p:cNvSpPr/>
          <p:nvPr/>
        </p:nvSpPr>
        <p:spPr>
          <a:xfrm>
            <a:off x="4558833" y="1988563"/>
            <a:ext cx="1349823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演算法遊玩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B5AA47F-EDDF-4535-A8D2-30ED2300D326}"/>
              </a:ext>
            </a:extLst>
          </p:cNvPr>
          <p:cNvSpPr/>
          <p:nvPr/>
        </p:nvSpPr>
        <p:spPr>
          <a:xfrm>
            <a:off x="7765517" y="1997633"/>
            <a:ext cx="1224509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模型訓練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C377046-78A7-4E22-88FE-486D44F7CF1B}"/>
              </a:ext>
            </a:extLst>
          </p:cNvPr>
          <p:cNvSpPr/>
          <p:nvPr/>
        </p:nvSpPr>
        <p:spPr>
          <a:xfrm>
            <a:off x="9427235" y="1987488"/>
            <a:ext cx="1753579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KNN</a:t>
            </a:r>
            <a:r>
              <a:rPr lang="zh-TW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預測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001D382-7612-41F3-880F-BF74EA4B3A1B}"/>
              </a:ext>
            </a:extLst>
          </p:cNvPr>
          <p:cNvSpPr/>
          <p:nvPr/>
        </p:nvSpPr>
        <p:spPr>
          <a:xfrm>
            <a:off x="6155958" y="1988563"/>
            <a:ext cx="1110880" cy="604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樣本特徵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14482FA-8032-492D-9737-AC95F4390C7D}"/>
              </a:ext>
            </a:extLst>
          </p:cNvPr>
          <p:cNvSpPr/>
          <p:nvPr/>
        </p:nvSpPr>
        <p:spPr>
          <a:xfrm>
            <a:off x="6216551" y="3394264"/>
            <a:ext cx="980967" cy="9518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讀取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訓練集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&amp;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測試集的數據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</p:txBody>
      </p: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34473F47-8019-4856-B282-69030488F6AD}"/>
              </a:ext>
            </a:extLst>
          </p:cNvPr>
          <p:cNvCxnSpPr>
            <a:stCxn id="5" idx="3"/>
            <a:endCxn id="11" idx="1"/>
          </p:cNvCxnSpPr>
          <p:nvPr/>
        </p:nvCxnSpPr>
        <p:spPr>
          <a:xfrm flipV="1">
            <a:off x="2145902" y="3129126"/>
            <a:ext cx="2382919" cy="542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直線單箭頭接點 57">
            <a:extLst>
              <a:ext uri="{FF2B5EF4-FFF2-40B4-BE49-F238E27FC236}">
                <a16:creationId xmlns:a16="http://schemas.microsoft.com/office/drawing/2014/main" id="{DF19026E-2C1A-4ED8-9C46-9129328C8382}"/>
              </a:ext>
            </a:extLst>
          </p:cNvPr>
          <p:cNvCxnSpPr>
            <a:cxnSpLocks/>
          </p:cNvCxnSpPr>
          <p:nvPr/>
        </p:nvCxnSpPr>
        <p:spPr>
          <a:xfrm>
            <a:off x="5809244" y="3394264"/>
            <a:ext cx="407307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線單箭頭接點 61">
            <a:extLst>
              <a:ext uri="{FF2B5EF4-FFF2-40B4-BE49-F238E27FC236}">
                <a16:creationId xmlns:a16="http://schemas.microsoft.com/office/drawing/2014/main" id="{7D9CA440-26B3-41B3-BA7E-6A829DE26D31}"/>
              </a:ext>
            </a:extLst>
          </p:cNvPr>
          <p:cNvCxnSpPr>
            <a:cxnSpLocks/>
          </p:cNvCxnSpPr>
          <p:nvPr/>
        </p:nvCxnSpPr>
        <p:spPr>
          <a:xfrm>
            <a:off x="7188199" y="4175525"/>
            <a:ext cx="826029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接點: 肘形 64">
            <a:extLst>
              <a:ext uri="{FF2B5EF4-FFF2-40B4-BE49-F238E27FC236}">
                <a16:creationId xmlns:a16="http://schemas.microsoft.com/office/drawing/2014/main" id="{47D383D3-E85F-4116-AF5B-3337D2CC244A}"/>
              </a:ext>
            </a:extLst>
          </p:cNvPr>
          <p:cNvCxnSpPr>
            <a:cxnSpLocks/>
          </p:cNvCxnSpPr>
          <p:nvPr/>
        </p:nvCxnSpPr>
        <p:spPr>
          <a:xfrm>
            <a:off x="8937538" y="4772142"/>
            <a:ext cx="1146656" cy="487896"/>
          </a:xfrm>
          <a:prstGeom prst="bentConnector3">
            <a:avLst>
              <a:gd name="adj1" fmla="val 50000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線單箭頭接點 68">
            <a:extLst>
              <a:ext uri="{FF2B5EF4-FFF2-40B4-BE49-F238E27FC236}">
                <a16:creationId xmlns:a16="http://schemas.microsoft.com/office/drawing/2014/main" id="{39379727-7FC4-484C-BDF9-2DD7EB43C1F4}"/>
              </a:ext>
            </a:extLst>
          </p:cNvPr>
          <p:cNvCxnSpPr>
            <a:cxnSpLocks/>
          </p:cNvCxnSpPr>
          <p:nvPr/>
        </p:nvCxnSpPr>
        <p:spPr>
          <a:xfrm flipV="1">
            <a:off x="2142482" y="5519604"/>
            <a:ext cx="7964497" cy="27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871321CA-FBBE-4A3F-9ACD-BAD2BC46AC53}"/>
              </a:ext>
            </a:extLst>
          </p:cNvPr>
          <p:cNvCxnSpPr>
            <a:cxnSpLocks/>
          </p:cNvCxnSpPr>
          <p:nvPr/>
        </p:nvCxnSpPr>
        <p:spPr>
          <a:xfrm flipH="1" flipV="1">
            <a:off x="2183930" y="6073056"/>
            <a:ext cx="7868524" cy="1488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297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306119-ADC7-5659-2FDD-0DD96E221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Model-KNN</a:t>
            </a:r>
            <a:r>
              <a:rPr lang="zh-TW" altLang="en-US" dirty="0"/>
              <a:t>分類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43A01DB-6DE5-471B-A48A-4D6517B7C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63" y="2064552"/>
            <a:ext cx="3743847" cy="188621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8BAE49C-4000-4415-BB5A-F12736218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910" y="2360667"/>
            <a:ext cx="3658111" cy="143847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7986D27-F5D0-4302-B2CA-EF841218C5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4700" y="2532141"/>
            <a:ext cx="4039164" cy="1267002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05922768-F3DA-40C6-A6AC-5833E64D5BB4}"/>
              </a:ext>
            </a:extLst>
          </p:cNvPr>
          <p:cNvSpPr txBox="1"/>
          <p:nvPr/>
        </p:nvSpPr>
        <p:spPr>
          <a:xfrm>
            <a:off x="652191" y="3962320"/>
            <a:ext cx="2402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i="0" dirty="0">
                <a:solidFill>
                  <a:srgbClr val="242424"/>
                </a:solidFill>
                <a:effectLst/>
                <a:latin typeface="sohne"/>
              </a:rPr>
              <a:t>Euclidean distance</a:t>
            </a:r>
          </a:p>
          <a:p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950ECDC-D70D-470D-AEE2-723D79237E1B}"/>
              </a:ext>
            </a:extLst>
          </p:cNvPr>
          <p:cNvSpPr txBox="1"/>
          <p:nvPr/>
        </p:nvSpPr>
        <p:spPr>
          <a:xfrm>
            <a:off x="4660200" y="3953355"/>
            <a:ext cx="2151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i="0" dirty="0">
                <a:solidFill>
                  <a:srgbClr val="242424"/>
                </a:solidFill>
                <a:effectLst/>
                <a:latin typeface="sohne"/>
              </a:rPr>
              <a:t>Manhattan distance</a:t>
            </a:r>
          </a:p>
          <a:p>
            <a:endParaRPr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440F5E-713F-4925-B5C0-CBAE9D579B4B}"/>
              </a:ext>
            </a:extLst>
          </p:cNvPr>
          <p:cNvSpPr txBox="1"/>
          <p:nvPr/>
        </p:nvSpPr>
        <p:spPr>
          <a:xfrm>
            <a:off x="8785412" y="3947593"/>
            <a:ext cx="2476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i="0" dirty="0">
                <a:solidFill>
                  <a:srgbClr val="242424"/>
                </a:solidFill>
                <a:effectLst/>
                <a:latin typeface="sohne"/>
              </a:rPr>
              <a:t>Minkowski distance</a:t>
            </a:r>
          </a:p>
          <a:p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1DAEA8-2FD5-4B29-9B25-86287AF79751}"/>
              </a:ext>
            </a:extLst>
          </p:cNvPr>
          <p:cNvSpPr/>
          <p:nvPr/>
        </p:nvSpPr>
        <p:spPr>
          <a:xfrm>
            <a:off x="163063" y="1882588"/>
            <a:ext cx="11865874" cy="28776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FFFC7231-3E72-4956-8CB4-A63711DCD95A}"/>
              </a:ext>
            </a:extLst>
          </p:cNvPr>
          <p:cNvCxnSpPr/>
          <p:nvPr/>
        </p:nvCxnSpPr>
        <p:spPr>
          <a:xfrm>
            <a:off x="3765176" y="1882588"/>
            <a:ext cx="0" cy="2877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830E91B1-6D54-4214-A0C1-B9C77214A4FF}"/>
              </a:ext>
            </a:extLst>
          </p:cNvPr>
          <p:cNvCxnSpPr/>
          <p:nvPr/>
        </p:nvCxnSpPr>
        <p:spPr>
          <a:xfrm>
            <a:off x="7814700" y="1882588"/>
            <a:ext cx="0" cy="2877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AF59C0B-BB1C-4C98-8E38-961DD2979F00}"/>
              </a:ext>
            </a:extLst>
          </p:cNvPr>
          <p:cNvSpPr txBox="1"/>
          <p:nvPr/>
        </p:nvSpPr>
        <p:spPr>
          <a:xfrm>
            <a:off x="1766049" y="5145742"/>
            <a:ext cx="806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ource-serif-pro"/>
              </a:rPr>
              <a:t>p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urce-serif-pro"/>
              </a:rPr>
              <a:t>是任意常數，當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urce-serif-pro"/>
              </a:rPr>
              <a:t>p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urce-serif-pro"/>
              </a:rPr>
              <a:t>為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urce-serif-pro"/>
              </a:rPr>
              <a:t>1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urce-serif-pro"/>
              </a:rPr>
              <a:t>時就會變成曼哈頓距離；當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ource-serif-pro"/>
              </a:rPr>
              <a:t>p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ource-serif-pro"/>
              </a:rPr>
              <a:t>為二時就會變成歐式距離。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EAC73375-0C43-4F55-869D-1D7B496D2ED6}"/>
                  </a:ext>
                </a:extLst>
              </p:cNvPr>
              <p:cNvSpPr txBox="1"/>
              <p:nvPr/>
            </p:nvSpPr>
            <p:spPr>
              <a:xfrm>
                <a:off x="1718993" y="5710518"/>
                <a:ext cx="16764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dirty="0"/>
                  <a:t>:</a:t>
                </a:r>
                <a:r>
                  <a:rPr lang="zh-TW" altLang="en-US" dirty="0"/>
                  <a:t>特徵向量</a:t>
                </a:r>
                <a:endParaRPr lang="en-US" altLang="zh-TW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dirty="0"/>
                  <a:t>:</a:t>
                </a:r>
                <a:r>
                  <a:rPr lang="zh-TW" altLang="en-US" dirty="0"/>
                  <a:t>對應的類別</a:t>
                </a:r>
              </a:p>
            </p:txBody>
          </p:sp>
        </mc:Choice>
        <mc:Fallback xmlns=""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EAC73375-0C43-4F55-869D-1D7B496D2E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8993" y="5710518"/>
                <a:ext cx="1676400" cy="646331"/>
              </a:xfrm>
              <a:prstGeom prst="rect">
                <a:avLst/>
              </a:prstGeom>
              <a:blipFill>
                <a:blip r:embed="rId5"/>
                <a:stretch>
                  <a:fillRect t="-5660" b="-1415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9014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AA568E-A50F-48FD-968C-1873DBB6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Model-KNN</a:t>
            </a:r>
            <a:r>
              <a:rPr lang="zh-TW" altLang="en-US" dirty="0"/>
              <a:t>回歸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F770C54-2DDB-4217-A965-F470444CA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0504" y="2272604"/>
            <a:ext cx="2285920" cy="1180312"/>
          </a:xfrm>
          <a:ln w="19050">
            <a:solidFill>
              <a:srgbClr val="FF0000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C6FE94CA-5CB3-4D6B-B38F-DC000EA15434}"/>
                  </a:ext>
                </a:extLst>
              </p:cNvPr>
              <p:cNvSpPr txBox="1"/>
              <p:nvPr/>
            </p:nvSpPr>
            <p:spPr>
              <a:xfrm>
                <a:off x="4983520" y="2262595"/>
                <a:ext cx="22859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TW" dirty="0"/>
                  <a:t>:</a:t>
                </a:r>
                <a:r>
                  <a:rPr lang="zh-TW" altLang="en-US" dirty="0"/>
                  <a:t>預測值</a:t>
                </a:r>
                <a:endParaRPr lang="en-US" altLang="zh-TW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𝑡𝑒𝑠𝑡</m:t>
                        </m:r>
                      </m:sub>
                    </m:sSub>
                  </m:oMath>
                </a14:m>
                <a:r>
                  <a:rPr lang="en-US" altLang="zh-TW" dirty="0"/>
                  <a:t>:</a:t>
                </a:r>
                <a:r>
                  <a:rPr lang="zh-TW" altLang="en-US" dirty="0"/>
                  <a:t>最終預測值</a:t>
                </a:r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b="0" i="0" dirty="0">
                    <a:solidFill>
                      <a:srgbClr val="242424"/>
                    </a:solidFill>
                    <a:effectLst/>
                    <a:latin typeface="source-serif-pro"/>
                  </a:rPr>
                  <a:t>K:</a:t>
                </a:r>
                <a:r>
                  <a:rPr lang="zh-TW" altLang="en-US" b="0" i="0" dirty="0">
                    <a:solidFill>
                      <a:srgbClr val="242424"/>
                    </a:solidFill>
                    <a:effectLst/>
                    <a:latin typeface="source-serif-pro"/>
                  </a:rPr>
                  <a:t>鄰近資料的個數</a:t>
                </a:r>
                <a:endParaRPr lang="en-US" altLang="zh-TW" dirty="0"/>
              </a:p>
            </p:txBody>
          </p:sp>
        </mc:Choice>
        <mc:Fallback xmlns="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C6FE94CA-5CB3-4D6B-B38F-DC000EA154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3520" y="2262595"/>
                <a:ext cx="2285920" cy="1200329"/>
              </a:xfrm>
              <a:prstGeom prst="rect">
                <a:avLst/>
              </a:prstGeom>
              <a:blipFill>
                <a:blip r:embed="rId3"/>
                <a:stretch>
                  <a:fillRect l="-2406" t="-2538" b="-710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053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FD4A33-93DD-ACB1-48B5-9378D9998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驗收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919649-1590-1E8A-9779-50BA3167C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TW" altLang="en-US" dirty="0"/>
              <a:t>根據需求進行單元測試，完成需求驗收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zh-TW" altLang="en-US" dirty="0"/>
              <a:t>驗收條件是從功能角度出發，確保每項功能都能夠符合設計需求，並提供準確、</a:t>
            </a:r>
            <a:r>
              <a:rPr lang="zh-TW" altLang="en-US"/>
              <a:t>穩定的操作。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61160300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</TotalTime>
  <Words>1521</Words>
  <Application>Microsoft Office PowerPoint</Application>
  <PresentationFormat>寬螢幕</PresentationFormat>
  <Paragraphs>231</Paragraphs>
  <Slides>22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4" baseType="lpstr">
      <vt:lpstr>Microsoft JhengHei UI</vt:lpstr>
      <vt:lpstr>sohne</vt:lpstr>
      <vt:lpstr>source-serif-pro</vt:lpstr>
      <vt:lpstr>標楷體</vt:lpstr>
      <vt:lpstr>Aptos</vt:lpstr>
      <vt:lpstr>Arial</vt:lpstr>
      <vt:lpstr>Calibri</vt:lpstr>
      <vt:lpstr>Calibri Light</vt:lpstr>
      <vt:lpstr>Cambria Math</vt:lpstr>
      <vt:lpstr>Roboto</vt:lpstr>
      <vt:lpstr>Times New Roman</vt:lpstr>
      <vt:lpstr>回顧</vt:lpstr>
      <vt:lpstr>乒乓BATTLE</vt:lpstr>
      <vt:lpstr>需求</vt:lpstr>
      <vt:lpstr>介面</vt:lpstr>
      <vt:lpstr>Breakdown</vt:lpstr>
      <vt:lpstr>架構圖</vt:lpstr>
      <vt:lpstr>時序圖</vt:lpstr>
      <vt:lpstr>Model-KNN分類</vt:lpstr>
      <vt:lpstr>Model-KNN回歸</vt:lpstr>
      <vt:lpstr>驗收</vt:lpstr>
      <vt:lpstr>1. 球拍能夠左右平移</vt:lpstr>
      <vt:lpstr>2. 發球</vt:lpstr>
      <vt:lpstr>3. 預測球反彈的軌跡</vt:lpstr>
      <vt:lpstr>4. 預測對方回擊路線</vt:lpstr>
      <vt:lpstr>演算法遊玩</vt:lpstr>
      <vt:lpstr>資料收集-流程</vt:lpstr>
      <vt:lpstr>資料收集-目標</vt:lpstr>
      <vt:lpstr>資料收集-樣本</vt:lpstr>
      <vt:lpstr>API</vt:lpstr>
      <vt:lpstr>API</vt:lpstr>
      <vt:lpstr>API</vt:lpstr>
      <vt:lpstr>API</vt:lpstr>
      <vt:lpstr>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乒乓BATTLE</dc:title>
  <dc:creator>F113112134</dc:creator>
  <cp:lastModifiedBy>Yuan Kang</cp:lastModifiedBy>
  <cp:revision>25</cp:revision>
  <dcterms:created xsi:type="dcterms:W3CDTF">2025-11-19T08:04:07Z</dcterms:created>
  <dcterms:modified xsi:type="dcterms:W3CDTF">2025-12-11T06:05:55Z</dcterms:modified>
</cp:coreProperties>
</file>

<file path=docProps/thumbnail.jpeg>
</file>